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3" r:id="rId5"/>
    <p:sldId id="258" r:id="rId6"/>
    <p:sldId id="259" r:id="rId7"/>
    <p:sldId id="260" r:id="rId8"/>
    <p:sldId id="261" r:id="rId9"/>
    <p:sldId id="262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080" y="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E4043-F57F-4102-979A-BBED61A9352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9C77C-5CF4-4589-B028-19E0647164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aspian_Sea_from_orbi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Vodní plochy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VY_32_INOVACE_19_Jezera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05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astnik\Desktop\Asie\fyzio\vodstvo\Caspian_Se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FF00"/>
                </a:solidFill>
              </a:rPr>
              <a:t>Jezera</a:t>
            </a:r>
            <a:endParaRPr lang="cs-CZ" sz="6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lastnik\Desktop\Asie\fyzio\vodstvo\Aral Sea 20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"/>
            <a:ext cx="5940152" cy="685800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</a:t>
            </a:r>
            <a:r>
              <a:rPr lang="cs-CZ" dirty="0" smtClean="0">
                <a:solidFill>
                  <a:srgbClr val="FFFF00"/>
                </a:solidFill>
              </a:rPr>
              <a:t>je to jezero?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r>
              <a:rPr lang="cs-CZ" dirty="0" smtClean="0"/>
              <a:t>Jezero je vodní plocha vytvořená přírodou, která není spojena s oceánem.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Jezera se nacházejí ve všech oblastech světa.</a:t>
            </a:r>
            <a:br>
              <a:rPr lang="cs-CZ" sz="2400" dirty="0" smtClean="0"/>
            </a:br>
            <a:r>
              <a:rPr lang="cs-CZ" sz="2400" dirty="0" smtClean="0"/>
              <a:t>Dělí se na dva typy:</a:t>
            </a:r>
            <a:br>
              <a:rPr lang="cs-CZ" sz="2400" dirty="0" smtClean="0"/>
            </a:br>
            <a:r>
              <a:rPr lang="cs-CZ" sz="2400" b="1" dirty="0" smtClean="0"/>
              <a:t>průtočná </a:t>
            </a:r>
            <a:r>
              <a:rPr lang="cs-CZ" sz="2400" dirty="0" smtClean="0"/>
              <a:t>př. Bajkal</a:t>
            </a:r>
            <a:br>
              <a:rPr lang="cs-CZ" sz="2400" dirty="0" smtClean="0"/>
            </a:br>
            <a:r>
              <a:rPr lang="cs-CZ" sz="2400" b="1" dirty="0" smtClean="0"/>
              <a:t>bezodtoká</a:t>
            </a:r>
            <a:r>
              <a:rPr lang="cs-CZ" sz="2400" dirty="0" smtClean="0"/>
              <a:t> př. Kaspické moře</a:t>
            </a:r>
          </a:p>
        </p:txBody>
      </p:sp>
      <p:pic>
        <p:nvPicPr>
          <p:cNvPr id="1026" name="Picture 2" descr="C:\Users\vlastnik\Pictures\35_m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-16378" y="1772816"/>
            <a:ext cx="9160378" cy="5085184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 rot="5400000" flipH="1" flipV="1">
            <a:off x="4788024" y="3356992"/>
            <a:ext cx="64807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6588224" y="2996952"/>
            <a:ext cx="1656184" cy="13681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4860032" y="3356992"/>
            <a:ext cx="576064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Kaspické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754760" cy="4525963"/>
          </a:xfrm>
        </p:spPr>
        <p:txBody>
          <a:bodyPr/>
          <a:lstStyle/>
          <a:p>
            <a:r>
              <a:rPr lang="cs-CZ" dirty="0" smtClean="0"/>
              <a:t>Kaspické moře je největší jezero světa, nachází se mezi Asií a Evropou.</a:t>
            </a:r>
            <a:endParaRPr lang="cs-CZ" dirty="0"/>
          </a:p>
        </p:txBody>
      </p:sp>
      <p:pic>
        <p:nvPicPr>
          <p:cNvPr id="3074" name="Picture 2" descr="C:\Users\vlastnik\Desktop\Asie\fyzio\vodstvo\Caspian_Se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4860032" cy="5815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vlastnik\Desktop\Asie\fyzio\vodstvo\220px-Dead_sea_newspaper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774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Mrtvé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jezero v Izraeli, které je slané a je nejníže položeným místem světa: - 408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Bajkal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8075240" cy="1512169"/>
          </a:xfrm>
        </p:spPr>
        <p:txBody>
          <a:bodyPr/>
          <a:lstStyle/>
          <a:p>
            <a:r>
              <a:rPr lang="cs-CZ" dirty="0" smtClean="0"/>
              <a:t>Je nejhlubší a nejstarší jezero světa. Nachází se v severní Asii.</a:t>
            </a:r>
            <a:endParaRPr lang="cs-CZ" dirty="0"/>
          </a:p>
        </p:txBody>
      </p:sp>
      <p:pic>
        <p:nvPicPr>
          <p:cNvPr id="5122" name="Picture 2" descr="C:\Users\vlastnik\Desktop\Asie\fyzio\vodstvo\Baikal-S199816204480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17448"/>
            <a:ext cx="9100240" cy="4840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Aralské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r>
              <a:rPr lang="cs-CZ" dirty="0" smtClean="0"/>
              <a:t>Ve střední Asii. Jedná se o vysychající jezero.</a:t>
            </a:r>
            <a:endParaRPr lang="cs-CZ" dirty="0"/>
          </a:p>
        </p:txBody>
      </p:sp>
      <p:pic>
        <p:nvPicPr>
          <p:cNvPr id="6146" name="Picture 2" descr="C:\Users\vlastnik\Desktop\Asie\fyzio\vodstvo\Aral_Sea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114448"/>
            <a:ext cx="5148064" cy="5792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Jezerní </a:t>
            </a:r>
            <a:r>
              <a:rPr lang="cs-CZ" dirty="0" smtClean="0"/>
              <a:t>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602632" cy="4525963"/>
          </a:xfrm>
        </p:spPr>
        <p:txBody>
          <a:bodyPr/>
          <a:lstStyle/>
          <a:p>
            <a:r>
              <a:rPr lang="cs-CZ" dirty="0" smtClean="0"/>
              <a:t>Jezerní krajiny jsou oblasti s velkým množstvím jezer:</a:t>
            </a:r>
          </a:p>
          <a:p>
            <a:r>
              <a:rPr lang="cs-CZ" dirty="0" smtClean="0"/>
              <a:t>Např. Finská jezerní plošina </a:t>
            </a:r>
          </a:p>
          <a:p>
            <a:r>
              <a:rPr lang="cs-CZ" dirty="0" smtClean="0"/>
              <a:t>Kanadská jezerní plošina</a:t>
            </a:r>
            <a:endParaRPr lang="cs-CZ" dirty="0"/>
          </a:p>
        </p:txBody>
      </p:sp>
      <p:pic>
        <p:nvPicPr>
          <p:cNvPr id="7170" name="Picture 2" descr="C:\Users\vlastnik\Pictures\Finland1932physical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285775"/>
            <a:ext cx="6156176" cy="5572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http://cs.wikipedia.org/wiki/Soubor:Caspian_Sea_from_orbit.jpg</a:t>
            </a:r>
            <a:endParaRPr lang="cs-CZ" dirty="0" smtClean="0"/>
          </a:p>
          <a:p>
            <a:r>
              <a:rPr lang="cs-CZ" dirty="0" smtClean="0"/>
              <a:t>Soubor:</a:t>
            </a:r>
            <a:r>
              <a:rPr lang="cs-CZ" dirty="0" err="1" smtClean="0"/>
              <a:t>Aralsee.gif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4.3.2008, last </a:t>
            </a:r>
            <a:r>
              <a:rPr lang="cs-CZ" dirty="0" err="1" smtClean="0"/>
              <a:t>modified</a:t>
            </a:r>
            <a:r>
              <a:rPr lang="cs-CZ" dirty="0" smtClean="0"/>
              <a:t> on 13.5.2010 [cit. 2011-10-17]. Dostupné z WWW: &lt;http://cs.wikipedia.org/wiki/Soubor:Aralsee.gif&gt;.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Dead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newspaper.jpg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19.6.2005 [cit. 2011-10-17]. Dostupné z WWW: &lt;http://cs.wikipedia.org/wiki/Soubor:Dead_sea_newspaper.jpg&gt;.</a:t>
            </a:r>
          </a:p>
          <a:p>
            <a:r>
              <a:rPr lang="cs-CZ" dirty="0" smtClean="0"/>
              <a:t>http://cs.wikipedia.org/wiki/Soubor:Baikal-S1998162044804.jpg</a:t>
            </a:r>
          </a:p>
          <a:p>
            <a:r>
              <a:rPr lang="cs-CZ" dirty="0" smtClean="0"/>
              <a:t>Soubor:Finland1932physical.jpg.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18.4.2008 [cit. 2011-10-17]. Dostupné z WWW: &lt;http://cs.wikipedia.org/wiki/Soubor:Finland1932physical.jpg&gt;.</a:t>
            </a:r>
          </a:p>
          <a:p>
            <a:r>
              <a:rPr lang="cs-CZ" dirty="0" smtClean="0"/>
              <a:t>http://mapaonline.cz/mapa-sveta/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doplnění výkladu o Planetě Zemi – kapitola Vodní plochy.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II. </a:t>
            </a:r>
            <a:r>
              <a:rPr lang="cs-CZ" dirty="0" smtClean="0"/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86468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220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Jezera</vt:lpstr>
      <vt:lpstr>Co je to jezero?</vt:lpstr>
      <vt:lpstr>Jezera se nacházejí ve všech oblastech světa. Dělí se na dva typy: průtočná př. Bajkal bezodtoká př. Kaspické moře</vt:lpstr>
      <vt:lpstr>Kaspické moře</vt:lpstr>
      <vt:lpstr>Mrtvé moře</vt:lpstr>
      <vt:lpstr>Bajkal</vt:lpstr>
      <vt:lpstr>Aralské jezero</vt:lpstr>
      <vt:lpstr>Jezerní krajiny</vt:lpstr>
      <vt:lpstr>ODKAZY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Jezera</dc:title>
  <dc:creator>vlastnik</dc:creator>
  <cp:lastModifiedBy>expert</cp:lastModifiedBy>
  <cp:revision>16</cp:revision>
  <dcterms:created xsi:type="dcterms:W3CDTF">2011-01-11T08:31:44Z</dcterms:created>
  <dcterms:modified xsi:type="dcterms:W3CDTF">2012-06-19T05:56:04Z</dcterms:modified>
</cp:coreProperties>
</file>