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56" r:id="rId3"/>
    <p:sldId id="258" r:id="rId4"/>
    <p:sldId id="259" r:id="rId5"/>
    <p:sldId id="257" r:id="rId6"/>
    <p:sldId id="260" r:id="rId7"/>
    <p:sldId id="266" r:id="rId8"/>
    <p:sldId id="261" r:id="rId9"/>
    <p:sldId id="262" r:id="rId10"/>
    <p:sldId id="263" r:id="rId11"/>
    <p:sldId id="268" r:id="rId12"/>
    <p:sldId id="264" r:id="rId13"/>
    <p:sldId id="27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50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Gerlachovsk%C3%BD_%C5%A1t%C3%ADt" TargetMode="External"/><Relationship Id="rId2" Type="http://schemas.openxmlformats.org/officeDocument/2006/relationships/hyperlink" Target="http://cs.wikipedia.org/wiki/Slovensko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Ko%C5%A1ice" TargetMode="External"/><Relationship Id="rId4" Type="http://schemas.openxmlformats.org/officeDocument/2006/relationships/hyperlink" Target="http://cs.wikipedia.org/wiki/Bratislava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flipV="1">
            <a:off x="-612576" y="7677472"/>
            <a:ext cx="9937104" cy="504056"/>
          </a:xfrm>
        </p:spPr>
        <p:txBody>
          <a:bodyPr>
            <a:normAutofit fontScale="90000"/>
          </a:bodyPr>
          <a:lstStyle/>
          <a:p>
            <a:pPr algn="l"/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3059832" y="7173416"/>
            <a:ext cx="5680720" cy="504056"/>
          </a:xfrm>
        </p:spPr>
        <p:txBody>
          <a:bodyPr>
            <a:normAutofit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7087913"/>
              </p:ext>
            </p:extLst>
          </p:nvPr>
        </p:nvGraphicFramePr>
        <p:xfrm>
          <a:off x="611560" y="227687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Věra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Voborníková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20.2.2012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smtClean="0">
                          <a:latin typeface="Times New Roman" pitchFamily="18" charset="0"/>
                          <a:cs typeface="Times New Roman" pitchFamily="18" charset="0"/>
                        </a:rPr>
                        <a:t>VY_52_INOVACE_22_VLASTIVĚDA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Evropa - Slovensko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</a:p>
                    <a:p>
                      <a:r>
                        <a:rPr lang="cs-CZ" sz="2400" b="1" baseline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Slovenská republika (</a:t>
            </a:r>
            <a:r>
              <a:rPr lang="cs-CZ" dirty="0" err="1" smtClean="0"/>
              <a:t>slovensko</a:t>
            </a:r>
            <a:r>
              <a:rPr lang="cs-CZ" dirty="0" smtClean="0"/>
              <a:t>)</a:t>
            </a:r>
            <a:endParaRPr lang="cs-CZ" dirty="0"/>
          </a:p>
        </p:txBody>
      </p:sp>
      <p:pic>
        <p:nvPicPr>
          <p:cNvPr id="4" name="Obrázek 3" descr="450px-Flag_of_Slovakia.sv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28184" y="188640"/>
            <a:ext cx="2664296" cy="3330370"/>
          </a:xfrm>
          <a:prstGeom prst="rect">
            <a:avLst/>
          </a:prstGeom>
        </p:spPr>
      </p:pic>
      <p:pic>
        <p:nvPicPr>
          <p:cNvPr id="5" name="Obrázek 4" descr="450px-Flag_of_Slovakia.sv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436096" cy="36240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800px-EU_location_SV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Mapa_Slovensk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24744"/>
            <a:ext cx="9187151" cy="46805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informace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Hlavní město Bratislava</a:t>
            </a:r>
          </a:p>
          <a:p>
            <a:r>
              <a:rPr lang="cs-CZ" dirty="0" smtClean="0"/>
              <a:t>Přibližně 5 milionů obyvatel</a:t>
            </a:r>
          </a:p>
          <a:p>
            <a:r>
              <a:rPr lang="cs-CZ" dirty="0" smtClean="0"/>
              <a:t>Hranice s Českou republikou, Maďarskem, Rakouskem, Ukrajinou, Polskem</a:t>
            </a:r>
          </a:p>
          <a:p>
            <a:r>
              <a:rPr lang="cs-CZ" dirty="0" smtClean="0"/>
              <a:t>Úřední jazyk slovenština</a:t>
            </a:r>
          </a:p>
          <a:p>
            <a:r>
              <a:rPr lang="cs-CZ" dirty="0" smtClean="0"/>
              <a:t>Měna Euro</a:t>
            </a:r>
          </a:p>
          <a:p>
            <a:r>
              <a:rPr lang="cs-CZ" dirty="0" smtClean="0"/>
              <a:t>Vznik 1.1.1993</a:t>
            </a:r>
          </a:p>
          <a:p>
            <a:r>
              <a:rPr lang="cs-CZ" dirty="0" smtClean="0"/>
              <a:t>Člen EU, OSN, NATO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Povrch a vodstvo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Nejvyšším pohořím jsou Vysoké Tatry</a:t>
            </a:r>
          </a:p>
          <a:p>
            <a:r>
              <a:rPr lang="cs-CZ" dirty="0" smtClean="0"/>
              <a:t>Nejvyšší hora je </a:t>
            </a:r>
            <a:r>
              <a:rPr lang="cs-CZ" dirty="0" err="1" smtClean="0"/>
              <a:t>Gerlachovský</a:t>
            </a:r>
            <a:r>
              <a:rPr lang="cs-CZ" dirty="0" smtClean="0"/>
              <a:t> štít</a:t>
            </a:r>
          </a:p>
          <a:p>
            <a:r>
              <a:rPr lang="cs-CZ" dirty="0" smtClean="0"/>
              <a:t>Další pohoří – Západní Karpaty, Východní Karpaty, Nízké Tatry, </a:t>
            </a:r>
          </a:p>
          <a:p>
            <a:r>
              <a:rPr lang="cs-CZ" dirty="0" smtClean="0"/>
              <a:t>Řeky – Dunaj, Tisa, Váh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Hospodářství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916832"/>
            <a:ext cx="8686800" cy="4525963"/>
          </a:xfrm>
        </p:spPr>
        <p:txBody>
          <a:bodyPr/>
          <a:lstStyle/>
          <a:p>
            <a:r>
              <a:rPr lang="cs-CZ" dirty="0" smtClean="0"/>
              <a:t>automobilový průmysl</a:t>
            </a:r>
          </a:p>
          <a:p>
            <a:r>
              <a:rPr lang="cs-CZ" dirty="0" smtClean="0"/>
              <a:t>elektrotechnika</a:t>
            </a:r>
          </a:p>
          <a:p>
            <a:r>
              <a:rPr lang="cs-CZ" dirty="0" smtClean="0"/>
              <a:t>zpracování </a:t>
            </a:r>
            <a:r>
              <a:rPr lang="cs-CZ" dirty="0" smtClean="0"/>
              <a:t>ropy - </a:t>
            </a:r>
            <a:r>
              <a:rPr lang="cs-CZ" dirty="0" smtClean="0"/>
              <a:t>Slovnaft</a:t>
            </a:r>
          </a:p>
          <a:p>
            <a:r>
              <a:rPr lang="cs-CZ" dirty="0" smtClean="0"/>
              <a:t>výroba železa  a oceli</a:t>
            </a:r>
          </a:p>
          <a:p>
            <a:endParaRPr lang="cs-CZ" dirty="0" smtClean="0"/>
          </a:p>
          <a:p>
            <a:r>
              <a:rPr lang="cs-CZ" dirty="0" smtClean="0"/>
              <a:t>pěstování pšenice, kukuřice, cukrové řepy, zeleniny, chov prasat, skotu, ovcí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Významná města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Bratislava – hlavní město</a:t>
            </a:r>
          </a:p>
          <a:p>
            <a:r>
              <a:rPr lang="cs-CZ" dirty="0" smtClean="0"/>
              <a:t>Košice</a:t>
            </a:r>
          </a:p>
          <a:p>
            <a:r>
              <a:rPr lang="cs-CZ" dirty="0" smtClean="0"/>
              <a:t>Banská Bystrica</a:t>
            </a:r>
          </a:p>
          <a:p>
            <a:r>
              <a:rPr lang="cs-CZ" dirty="0" smtClean="0"/>
              <a:t>Žilina</a:t>
            </a:r>
          </a:p>
          <a:p>
            <a:r>
              <a:rPr lang="cs-CZ" dirty="0" smtClean="0"/>
              <a:t>Trenčín</a:t>
            </a:r>
          </a:p>
          <a:p>
            <a:r>
              <a:rPr lang="cs-CZ" dirty="0" smtClean="0"/>
              <a:t>Trnava</a:t>
            </a:r>
          </a:p>
          <a:p>
            <a:r>
              <a:rPr lang="cs-CZ" dirty="0" smtClean="0"/>
              <a:t>Nitra</a:t>
            </a:r>
          </a:p>
          <a:p>
            <a:r>
              <a:rPr lang="cs-CZ" dirty="0" smtClean="0"/>
              <a:t>Prešov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Významná místa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Bratislava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Košice</a:t>
            </a:r>
            <a:endParaRPr lang="cs-CZ" dirty="0"/>
          </a:p>
        </p:txBody>
      </p:sp>
      <p:pic>
        <p:nvPicPr>
          <p:cNvPr id="7" name="Zástupný symbol pro obsah 6" descr="800px-Bratislava_view_from_Crown_Tower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24202" y="1556792"/>
            <a:ext cx="4608512" cy="2592288"/>
          </a:xfrm>
        </p:spPr>
      </p:pic>
      <p:pic>
        <p:nvPicPr>
          <p:cNvPr id="8" name="Zástupný symbol pro obsah 7" descr="762px-Slovakia_Kosice_21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644008" y="1556792"/>
            <a:ext cx="4320480" cy="339628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Významná místa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Gerlachovský</a:t>
            </a:r>
            <a:r>
              <a:rPr lang="cs-CZ" dirty="0" smtClean="0"/>
              <a:t> štít</a:t>
            </a:r>
            <a:endParaRPr lang="cs-CZ" dirty="0"/>
          </a:p>
        </p:txBody>
      </p:sp>
      <p:pic>
        <p:nvPicPr>
          <p:cNvPr id="7" name="Zástupný symbol pro obsah 6" descr="800px-Bratislava_view_from_Crown_Tower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2267744" y="1124744"/>
            <a:ext cx="5856651" cy="43924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pracovní  list- </a:t>
            </a:r>
            <a:r>
              <a:rPr lang="cs-CZ" sz="2700" dirty="0" smtClean="0"/>
              <a:t>pracuj se </a:t>
            </a:r>
            <a:r>
              <a:rPr lang="cs-CZ" sz="2700" dirty="0" err="1" smtClean="0"/>
              <a:t>slovensko</a:t>
            </a:r>
            <a:r>
              <a:rPr lang="cs-CZ" sz="2700" dirty="0" smtClean="0"/>
              <a:t> </a:t>
            </a:r>
            <a:r>
              <a:rPr lang="cs-CZ" sz="2700" dirty="0" smtClean="0"/>
              <a:t>- českým </a:t>
            </a:r>
            <a:r>
              <a:rPr lang="cs-CZ" sz="2700" dirty="0" smtClean="0"/>
              <a:t>slovníkem nebo internetem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1800" dirty="0" smtClean="0">
                <a:solidFill>
                  <a:srgbClr val="C00000"/>
                </a:solidFill>
              </a:rPr>
              <a:t>Pokus se přeložit slovenské výrazy do češtiny</a:t>
            </a:r>
          </a:p>
          <a:p>
            <a:r>
              <a:rPr lang="cs-CZ" sz="1800" dirty="0" smtClean="0">
                <a:solidFill>
                  <a:srgbClr val="00B0F0"/>
                </a:solidFill>
              </a:rPr>
              <a:t>starý otec          </a:t>
            </a:r>
            <a:r>
              <a:rPr lang="cs-CZ" sz="1800" dirty="0" smtClean="0">
                <a:solidFill>
                  <a:srgbClr val="FF0000"/>
                </a:solidFill>
              </a:rPr>
              <a:t>ústa</a:t>
            </a:r>
          </a:p>
          <a:p>
            <a:r>
              <a:rPr lang="cs-CZ" sz="1800" dirty="0" err="1" smtClean="0">
                <a:solidFill>
                  <a:srgbClr val="00B0F0"/>
                </a:solidFill>
              </a:rPr>
              <a:t>teraz</a:t>
            </a:r>
            <a:r>
              <a:rPr lang="cs-CZ" sz="1800" dirty="0" smtClean="0">
                <a:solidFill>
                  <a:srgbClr val="00B0F0"/>
                </a:solidFill>
              </a:rPr>
              <a:t> </a:t>
            </a:r>
            <a:r>
              <a:rPr lang="cs-CZ" sz="1800" dirty="0" smtClean="0">
                <a:solidFill>
                  <a:srgbClr val="FF0000"/>
                </a:solidFill>
              </a:rPr>
              <a:t>                 snídaně</a:t>
            </a:r>
          </a:p>
          <a:p>
            <a:r>
              <a:rPr lang="cs-CZ" sz="1800" dirty="0" smtClean="0">
                <a:solidFill>
                  <a:srgbClr val="00B0F0"/>
                </a:solidFill>
              </a:rPr>
              <a:t>stará mama      </a:t>
            </a:r>
            <a:r>
              <a:rPr lang="cs-CZ" sz="1800" dirty="0" smtClean="0">
                <a:solidFill>
                  <a:srgbClr val="FF0000"/>
                </a:solidFill>
              </a:rPr>
              <a:t>dědeček</a:t>
            </a:r>
            <a:endParaRPr lang="cs-CZ" sz="1800" dirty="0" smtClean="0">
              <a:solidFill>
                <a:srgbClr val="FF0000"/>
              </a:solidFill>
            </a:endParaRPr>
          </a:p>
          <a:p>
            <a:r>
              <a:rPr lang="cs-CZ" sz="1800" dirty="0" smtClean="0">
                <a:solidFill>
                  <a:srgbClr val="00B0F0"/>
                </a:solidFill>
              </a:rPr>
              <a:t>kapusta </a:t>
            </a:r>
            <a:r>
              <a:rPr lang="cs-CZ" sz="1800" dirty="0" smtClean="0">
                <a:solidFill>
                  <a:srgbClr val="FF0000"/>
                </a:solidFill>
              </a:rPr>
              <a:t>           </a:t>
            </a:r>
            <a:r>
              <a:rPr lang="cs-CZ" sz="1800" dirty="0" smtClean="0">
                <a:solidFill>
                  <a:srgbClr val="FF0000"/>
                </a:solidFill>
              </a:rPr>
              <a:t> duben</a:t>
            </a:r>
            <a:endParaRPr lang="cs-CZ" sz="1800" dirty="0" smtClean="0">
              <a:solidFill>
                <a:srgbClr val="FF0000"/>
              </a:solidFill>
            </a:endParaRPr>
          </a:p>
          <a:p>
            <a:r>
              <a:rPr lang="cs-CZ" sz="1800" dirty="0" err="1" smtClean="0">
                <a:solidFill>
                  <a:srgbClr val="00B0F0"/>
                </a:solidFill>
              </a:rPr>
              <a:t>raniajky</a:t>
            </a:r>
            <a:r>
              <a:rPr lang="cs-CZ" sz="1800" dirty="0" smtClean="0">
                <a:solidFill>
                  <a:srgbClr val="00B0F0"/>
                </a:solidFill>
              </a:rPr>
              <a:t>             </a:t>
            </a:r>
            <a:r>
              <a:rPr lang="cs-CZ" sz="1800" dirty="0" smtClean="0">
                <a:solidFill>
                  <a:srgbClr val="00B0F0"/>
                </a:solidFill>
              </a:rPr>
              <a:t> </a:t>
            </a:r>
            <a:r>
              <a:rPr lang="cs-CZ" sz="1800" dirty="0" smtClean="0">
                <a:solidFill>
                  <a:srgbClr val="FF0000"/>
                </a:solidFill>
              </a:rPr>
              <a:t>nyní</a:t>
            </a:r>
            <a:endParaRPr lang="cs-CZ" sz="1800" dirty="0" smtClean="0">
              <a:solidFill>
                <a:srgbClr val="FF0000"/>
              </a:solidFill>
            </a:endParaRPr>
          </a:p>
          <a:p>
            <a:r>
              <a:rPr lang="cs-CZ" sz="1800" dirty="0" smtClean="0">
                <a:solidFill>
                  <a:srgbClr val="00B0F0"/>
                </a:solidFill>
              </a:rPr>
              <a:t>apríl</a:t>
            </a:r>
            <a:r>
              <a:rPr lang="cs-CZ" sz="1800" dirty="0" smtClean="0">
                <a:solidFill>
                  <a:srgbClr val="FF0000"/>
                </a:solidFill>
              </a:rPr>
              <a:t>                   </a:t>
            </a:r>
            <a:r>
              <a:rPr lang="cs-CZ" sz="1800" dirty="0" smtClean="0">
                <a:solidFill>
                  <a:srgbClr val="FF0000"/>
                </a:solidFill>
              </a:rPr>
              <a:t> borůvky</a:t>
            </a:r>
            <a:endParaRPr lang="cs-CZ" sz="1800" dirty="0" smtClean="0">
              <a:solidFill>
                <a:srgbClr val="FF0000"/>
              </a:solidFill>
            </a:endParaRPr>
          </a:p>
          <a:p>
            <a:r>
              <a:rPr lang="cs-CZ" sz="1800" dirty="0" err="1" smtClean="0">
                <a:solidFill>
                  <a:srgbClr val="00B0F0"/>
                </a:solidFill>
              </a:rPr>
              <a:t>bocian</a:t>
            </a:r>
            <a:r>
              <a:rPr lang="cs-CZ" sz="1800" dirty="0" smtClean="0">
                <a:solidFill>
                  <a:srgbClr val="00B0F0"/>
                </a:solidFill>
              </a:rPr>
              <a:t>               </a:t>
            </a:r>
            <a:r>
              <a:rPr lang="cs-CZ" sz="1800" dirty="0" smtClean="0">
                <a:solidFill>
                  <a:srgbClr val="00B0F0"/>
                </a:solidFill>
              </a:rPr>
              <a:t> </a:t>
            </a:r>
            <a:r>
              <a:rPr lang="cs-CZ" sz="1800" dirty="0" smtClean="0">
                <a:solidFill>
                  <a:srgbClr val="FF0000"/>
                </a:solidFill>
              </a:rPr>
              <a:t>čáp</a:t>
            </a:r>
            <a:endParaRPr lang="cs-CZ" sz="1800" dirty="0" smtClean="0">
              <a:solidFill>
                <a:srgbClr val="FF0000"/>
              </a:solidFill>
            </a:endParaRPr>
          </a:p>
          <a:p>
            <a:r>
              <a:rPr lang="cs-CZ" sz="1800" dirty="0" err="1" smtClean="0">
                <a:solidFill>
                  <a:srgbClr val="00B0F0"/>
                </a:solidFill>
              </a:rPr>
              <a:t>čučoriedky</a:t>
            </a:r>
            <a:r>
              <a:rPr lang="cs-CZ" sz="1800" dirty="0" smtClean="0">
                <a:solidFill>
                  <a:srgbClr val="00B0F0"/>
                </a:solidFill>
              </a:rPr>
              <a:t> </a:t>
            </a:r>
            <a:r>
              <a:rPr lang="cs-CZ" sz="1800" dirty="0" smtClean="0">
                <a:solidFill>
                  <a:srgbClr val="FF0000"/>
                </a:solidFill>
              </a:rPr>
              <a:t>       </a:t>
            </a:r>
            <a:r>
              <a:rPr lang="cs-CZ" sz="1800" dirty="0" smtClean="0">
                <a:solidFill>
                  <a:srgbClr val="FF0000"/>
                </a:solidFill>
              </a:rPr>
              <a:t> zelí</a:t>
            </a:r>
            <a:endParaRPr lang="cs-CZ" sz="1800" dirty="0" smtClean="0">
              <a:solidFill>
                <a:srgbClr val="FF0000"/>
              </a:solidFill>
            </a:endParaRPr>
          </a:p>
          <a:p>
            <a:r>
              <a:rPr lang="cs-CZ" sz="1800" dirty="0" smtClean="0">
                <a:solidFill>
                  <a:srgbClr val="00B0F0"/>
                </a:solidFill>
              </a:rPr>
              <a:t>pery                   </a:t>
            </a:r>
            <a:r>
              <a:rPr lang="cs-CZ" sz="1800" dirty="0" smtClean="0">
                <a:solidFill>
                  <a:srgbClr val="00B0F0"/>
                </a:solidFill>
              </a:rPr>
              <a:t> </a:t>
            </a:r>
            <a:r>
              <a:rPr lang="cs-CZ" sz="1800" dirty="0" smtClean="0">
                <a:solidFill>
                  <a:srgbClr val="FF0000"/>
                </a:solidFill>
              </a:rPr>
              <a:t>babička</a:t>
            </a:r>
            <a:endParaRPr lang="cs-CZ" sz="1800" dirty="0" smtClean="0">
              <a:solidFill>
                <a:srgbClr val="00B0F0"/>
              </a:solidFill>
            </a:endParaRPr>
          </a:p>
          <a:p>
            <a:pPr>
              <a:buNone/>
            </a:pPr>
            <a:r>
              <a:rPr lang="cs-CZ" sz="1800" dirty="0" smtClean="0">
                <a:solidFill>
                  <a:srgbClr val="00B050"/>
                </a:solidFill>
              </a:rPr>
              <a:t>Poznáš o jakou písničku se jedná? Dokážeš text volně přeložit?</a:t>
            </a:r>
          </a:p>
          <a:p>
            <a:r>
              <a:rPr lang="cs-CZ" sz="1800" dirty="0" err="1" smtClean="0"/>
              <a:t>Spievanie</a:t>
            </a:r>
            <a:r>
              <a:rPr lang="cs-CZ" sz="1800" dirty="0" smtClean="0"/>
              <a:t> mám </a:t>
            </a:r>
            <a:r>
              <a:rPr lang="cs-CZ" sz="1800" dirty="0" err="1" smtClean="0"/>
              <a:t>zo</a:t>
            </a:r>
            <a:r>
              <a:rPr lang="cs-CZ" sz="1800" dirty="0" smtClean="0"/>
              <a:t> </a:t>
            </a:r>
            <a:r>
              <a:rPr lang="cs-CZ" sz="1800" dirty="0" err="1" smtClean="0"/>
              <a:t>všetkého</a:t>
            </a:r>
            <a:r>
              <a:rPr lang="cs-CZ" sz="1800" dirty="0" smtClean="0"/>
              <a:t> </a:t>
            </a:r>
            <a:r>
              <a:rPr lang="cs-CZ" sz="1800" dirty="0" err="1" smtClean="0"/>
              <a:t>najradšej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err="1" smtClean="0"/>
              <a:t>Spievanie</a:t>
            </a:r>
            <a:r>
              <a:rPr lang="cs-CZ" sz="1800" dirty="0" smtClean="0"/>
              <a:t> </a:t>
            </a:r>
            <a:r>
              <a:rPr lang="cs-CZ" sz="1800" dirty="0" err="1" smtClean="0"/>
              <a:t>sú</a:t>
            </a:r>
            <a:r>
              <a:rPr lang="cs-CZ" sz="1800" dirty="0" smtClean="0"/>
              <a:t> moje chvíle </a:t>
            </a:r>
            <a:r>
              <a:rPr lang="cs-CZ" sz="1800" dirty="0" err="1" smtClean="0"/>
              <a:t>najkrajšie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err="1" smtClean="0"/>
              <a:t>Spievanie</a:t>
            </a:r>
            <a:r>
              <a:rPr lang="cs-CZ" sz="1800" dirty="0" smtClean="0"/>
              <a:t> </a:t>
            </a:r>
            <a:r>
              <a:rPr lang="cs-CZ" sz="1800" dirty="0" err="1" smtClean="0"/>
              <a:t>som</a:t>
            </a:r>
            <a:r>
              <a:rPr lang="cs-CZ" sz="1800" dirty="0" smtClean="0"/>
              <a:t> </a:t>
            </a:r>
            <a:r>
              <a:rPr lang="cs-CZ" sz="1800" dirty="0" err="1" smtClean="0"/>
              <a:t>ako</a:t>
            </a:r>
            <a:r>
              <a:rPr lang="cs-CZ" sz="1800" dirty="0" smtClean="0"/>
              <a:t> v </a:t>
            </a:r>
            <a:r>
              <a:rPr lang="cs-CZ" sz="1800" dirty="0" err="1" smtClean="0"/>
              <a:t>rozprávkovom</a:t>
            </a:r>
            <a:r>
              <a:rPr lang="cs-CZ" sz="1800" dirty="0" smtClean="0"/>
              <a:t> sne</a:t>
            </a:r>
            <a:br>
              <a:rPr lang="cs-CZ" sz="1800" dirty="0" smtClean="0"/>
            </a:br>
            <a:r>
              <a:rPr lang="cs-CZ" sz="1800" dirty="0" err="1" smtClean="0"/>
              <a:t>Zvonček</a:t>
            </a:r>
            <a:r>
              <a:rPr lang="cs-CZ" sz="1800" dirty="0" smtClean="0"/>
              <a:t> </a:t>
            </a:r>
            <a:r>
              <a:rPr lang="cs-CZ" sz="1800" dirty="0" err="1" smtClean="0"/>
              <a:t>šťastia</a:t>
            </a:r>
            <a:r>
              <a:rPr lang="cs-CZ" sz="1800" dirty="0" smtClean="0"/>
              <a:t> aj </a:t>
            </a:r>
            <a:r>
              <a:rPr lang="cs-CZ" sz="1800" dirty="0" err="1" smtClean="0"/>
              <a:t>pre</a:t>
            </a:r>
            <a:r>
              <a:rPr lang="cs-CZ" sz="1800" dirty="0" smtClean="0"/>
              <a:t> </a:t>
            </a:r>
            <a:r>
              <a:rPr lang="cs-CZ" sz="1800" dirty="0" err="1" smtClean="0"/>
              <a:t>mňa</a:t>
            </a:r>
            <a:r>
              <a:rPr lang="cs-CZ" sz="1800" dirty="0" smtClean="0"/>
              <a:t> v </a:t>
            </a:r>
            <a:r>
              <a:rPr lang="cs-CZ" sz="1800" dirty="0" err="1" smtClean="0"/>
              <a:t>dialke</a:t>
            </a:r>
            <a:r>
              <a:rPr lang="cs-CZ" sz="1800" dirty="0" smtClean="0"/>
              <a:t> </a:t>
            </a:r>
            <a:r>
              <a:rPr lang="cs-CZ" sz="1800" dirty="0" err="1" smtClean="0"/>
              <a:t>krásne</a:t>
            </a:r>
            <a:r>
              <a:rPr lang="cs-CZ" sz="1800" dirty="0" smtClean="0"/>
              <a:t> </a:t>
            </a:r>
            <a:r>
              <a:rPr lang="cs-CZ" sz="1800" dirty="0" err="1" smtClean="0"/>
              <a:t>znie</a:t>
            </a:r>
            <a:r>
              <a:rPr lang="cs-CZ" sz="1800" dirty="0" smtClean="0"/>
              <a:t/>
            </a:r>
            <a:br>
              <a:rPr lang="cs-CZ" sz="1800" dirty="0" smtClean="0"/>
            </a:br>
            <a:endParaRPr lang="cs-CZ" sz="18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http://cs.wikipedia.org/wiki/Slovensko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http://cs.wikipedia.org/wiki/Gerlachovsk%C3%BD_%C5%A1t%C3%ADt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http://cs.wikipedia.org/wiki/Bratislava</a:t>
            </a:r>
            <a:endParaRPr lang="cs-CZ" dirty="0" smtClean="0"/>
          </a:p>
          <a:p>
            <a:r>
              <a:rPr lang="cs-CZ" smtClean="0">
                <a:hlinkClick r:id="rId5"/>
              </a:rPr>
              <a:t>http://cs.wikipedia.org/wiki/Ko%C5%A1ice</a:t>
            </a:r>
            <a:endParaRPr lang="cs-CZ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Anotace: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lze využít jako prezentaci nového </a:t>
            </a:r>
            <a:r>
              <a:rPr lang="cs-CZ" dirty="0" smtClean="0"/>
              <a:t>učiva,  </a:t>
            </a:r>
            <a:r>
              <a:rPr lang="cs-CZ" dirty="0" smtClean="0"/>
              <a:t>k procvičování, prohlubování </a:t>
            </a:r>
            <a:r>
              <a:rPr lang="cs-CZ" dirty="0" smtClean="0"/>
              <a:t>nebo</a:t>
            </a:r>
            <a:r>
              <a:rPr lang="cs-CZ" dirty="0" smtClean="0"/>
              <a:t> </a:t>
            </a:r>
            <a:r>
              <a:rPr lang="cs-CZ" dirty="0" smtClean="0"/>
              <a:t>opakování již probraného učiva.</a:t>
            </a:r>
          </a:p>
          <a:p>
            <a:r>
              <a:rPr lang="cs-CZ" dirty="0" smtClean="0"/>
              <a:t>Pracovní list je určen pro samostatnou práci žáků s využitím dostupné literatury.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37</TotalTime>
  <Words>266</Words>
  <Application>Microsoft Office PowerPoint</Application>
  <PresentationFormat>Předvádění na obrazovce (4:3)</PresentationFormat>
  <Paragraphs>64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Cesta</vt:lpstr>
      <vt:lpstr>Prezentace aplikace PowerPoint</vt:lpstr>
      <vt:lpstr>Slovenská republika (slovensko)</vt:lpstr>
      <vt:lpstr>Prezentace aplikace PowerPoint</vt:lpstr>
      <vt:lpstr>Prezentace aplikace PowerPoint</vt:lpstr>
      <vt:lpstr>Základní informace</vt:lpstr>
      <vt:lpstr>Povrch a vodstvo</vt:lpstr>
      <vt:lpstr>Hospodářství</vt:lpstr>
      <vt:lpstr>Významná města</vt:lpstr>
      <vt:lpstr>Významná místa</vt:lpstr>
      <vt:lpstr>Významná místa</vt:lpstr>
      <vt:lpstr>pracovní  list- pracuj se slovensko - českým slovníkem nebo internetem</vt:lpstr>
      <vt:lpstr>CITACE</vt:lpstr>
      <vt:lpstr>Anotace: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Slovenská republika (slovensko)</dc:title>
  <dc:creator>Vesna202261</dc:creator>
  <cp:lastModifiedBy>Vesna202261</cp:lastModifiedBy>
  <cp:revision>15</cp:revision>
  <dcterms:modified xsi:type="dcterms:W3CDTF">2012-03-05T09:48:02Z</dcterms:modified>
</cp:coreProperties>
</file>