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73" r:id="rId2"/>
    <p:sldId id="256" r:id="rId3"/>
    <p:sldId id="258" r:id="rId4"/>
    <p:sldId id="257" r:id="rId5"/>
    <p:sldId id="266" r:id="rId6"/>
    <p:sldId id="267" r:id="rId7"/>
    <p:sldId id="269" r:id="rId8"/>
    <p:sldId id="271" r:id="rId9"/>
    <p:sldId id="272" r:id="rId10"/>
    <p:sldId id="268" r:id="rId11"/>
    <p:sldId id="27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5%A0v%C3%BDcarsko" TargetMode="External"/><Relationship Id="rId2" Type="http://schemas.openxmlformats.org/officeDocument/2006/relationships/hyperlink" Target="http://cs.wikipedia.org/wiki/Ber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%C5%BDenevsk%C3%A9_jezero" TargetMode="External"/><Relationship Id="rId4" Type="http://schemas.openxmlformats.org/officeDocument/2006/relationships/hyperlink" Target="http://cs.wikipedia.org/wiki/St%C5%99edn%C3%AD_Evropa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278221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Věra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Voborníková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23.2.2012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VY_52_INOVACE_23_VLASTIVĚDA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Evropa - státy střední Evropy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Střední Evropa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00px-EU_location_SV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3010" y="5715"/>
            <a:ext cx="6697980" cy="6846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Švýcarsko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Hlavní město Bern</a:t>
            </a:r>
          </a:p>
          <a:p>
            <a:r>
              <a:rPr lang="cs-CZ" dirty="0" smtClean="0"/>
              <a:t>Pohoří - Alpy</a:t>
            </a:r>
          </a:p>
          <a:p>
            <a:r>
              <a:rPr lang="cs-CZ" dirty="0" smtClean="0"/>
              <a:t>Významná města – Curych, Ženeva</a:t>
            </a:r>
          </a:p>
          <a:p>
            <a:r>
              <a:rPr lang="cs-CZ" dirty="0" smtClean="0"/>
              <a:t>Jezera – Bodamské, Ženevské,…</a:t>
            </a:r>
          </a:p>
          <a:p>
            <a:r>
              <a:rPr lang="cs-CZ" dirty="0" smtClean="0"/>
              <a:t>Výroba – hodinky, sýry, čokolády,…</a:t>
            </a:r>
          </a:p>
          <a:p>
            <a:r>
              <a:rPr lang="cs-CZ" dirty="0" smtClean="0"/>
              <a:t>Vyspělé zemědělství, chov v horách</a:t>
            </a:r>
          </a:p>
          <a:p>
            <a:r>
              <a:rPr lang="cs-CZ" dirty="0" smtClean="0"/>
              <a:t>Jazyky – němčina, italština, francouzština, rétorománština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Švýcarsko</a:t>
            </a:r>
            <a:endParaRPr lang="cs-CZ" dirty="0"/>
          </a:p>
        </p:txBody>
      </p:sp>
      <p:pic>
        <p:nvPicPr>
          <p:cNvPr id="5" name="Zástupný symbol pro obsah 4" descr="Bern_luftaufnahme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700808"/>
            <a:ext cx="4114800" cy="2769577"/>
          </a:xfrm>
        </p:spPr>
      </p:pic>
      <p:pic>
        <p:nvPicPr>
          <p:cNvPr id="6" name="Zástupný symbol pro obsah 5" descr="450px-Schweiz_Genf_Jet-DEau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98764" y="1600200"/>
            <a:ext cx="3394472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Lichtenštejnsko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malá samostatná zemička, vévodství</a:t>
            </a:r>
          </a:p>
          <a:p>
            <a:r>
              <a:rPr lang="cs-CZ" dirty="0" smtClean="0"/>
              <a:t>není členem EU</a:t>
            </a:r>
          </a:p>
          <a:p>
            <a:r>
              <a:rPr lang="cs-CZ" dirty="0" smtClean="0"/>
              <a:t>hlavní město </a:t>
            </a:r>
            <a:r>
              <a:rPr lang="cs-CZ" dirty="0" err="1" smtClean="0"/>
              <a:t>Lichtenštejn</a:t>
            </a:r>
            <a:endParaRPr lang="cs-CZ" dirty="0" smtClean="0"/>
          </a:p>
          <a:p>
            <a:r>
              <a:rPr lang="cs-CZ" dirty="0" smtClean="0"/>
              <a:t>sousedí se Švýcarskem a Rakouskem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Maďarsko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</a:t>
            </a:r>
            <a:r>
              <a:rPr lang="cs-CZ" dirty="0" smtClean="0"/>
              <a:t>ovrch- Malá a Velká uherská nížina</a:t>
            </a:r>
          </a:p>
          <a:p>
            <a:r>
              <a:rPr lang="cs-CZ" dirty="0" smtClean="0"/>
              <a:t>řeka Dunaj </a:t>
            </a:r>
          </a:p>
          <a:p>
            <a:r>
              <a:rPr lang="cs-CZ" dirty="0" smtClean="0"/>
              <a:t>hlavní město Budapešť</a:t>
            </a:r>
          </a:p>
          <a:p>
            <a:r>
              <a:rPr lang="cs-CZ" dirty="0" smtClean="0"/>
              <a:t>jezero Balaton</a:t>
            </a:r>
          </a:p>
          <a:p>
            <a:r>
              <a:rPr lang="cs-CZ" dirty="0" smtClean="0"/>
              <a:t>naleziště bauxitu- výroba hliníku</a:t>
            </a:r>
          </a:p>
          <a:p>
            <a:r>
              <a:rPr lang="cs-CZ" dirty="0" smtClean="0"/>
              <a:t>strojírenský, potravinářský, chemický průmysl, léky</a:t>
            </a:r>
          </a:p>
          <a:p>
            <a:r>
              <a:rPr lang="cs-CZ" dirty="0" smtClean="0"/>
              <a:t>pěstování zeleniny, ovoce, vinné révy</a:t>
            </a:r>
          </a:p>
          <a:p>
            <a:r>
              <a:rPr lang="cs-CZ" dirty="0" smtClean="0"/>
              <a:t>členem OSN, EU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Pracovní list- </a:t>
            </a:r>
            <a:r>
              <a:rPr lang="cs-CZ" sz="2700" smtClean="0"/>
              <a:t>pracuj s dostupnými materiály- internet, učebnice vlastivědy</a:t>
            </a:r>
            <a:r>
              <a:rPr lang="cs-CZ" smtClean="0"/>
              <a:t>,</a:t>
            </a:r>
            <a:r>
              <a:rPr lang="cs-CZ" sz="2400" smtClean="0"/>
              <a:t>encyklopedie, mapy</a:t>
            </a:r>
            <a:r>
              <a:rPr lang="cs-CZ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mapě Evropy ukaž všechny státy STŘEDNÍ EVROPY. /I ty, o kterých ses již blíže učil nebo se více učit budeš/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U zemí, o kterých ses právě dozvěděl, zjisti jejich státní vlajku a nakresli ji 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- Švýcarsko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- Lichtenštejnsko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- Maďarsko</a:t>
            </a:r>
            <a:endParaRPr lang="cs-CZ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Pracovní list- </a:t>
            </a:r>
            <a:r>
              <a:rPr lang="cs-CZ" sz="3600" dirty="0" smtClean="0"/>
              <a:t>pracuj s internetem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Prohlédni si státní vlajku Švýcarska, zjisti, proč vypadá tak , jak vypadá.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http://cs.wikipedia.org/wiki/Bern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http://cs.wikipedia.org/wiki/%C5%A0v%C3%BDcarsko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http://cs.wikipedia.org/wiki/St%C5%99edn%C3%AD_Evropa</a:t>
            </a:r>
            <a:endParaRPr lang="cs-CZ" dirty="0" smtClean="0"/>
          </a:p>
          <a:p>
            <a:r>
              <a:rPr lang="cs-CZ" smtClean="0">
                <a:hlinkClick r:id="rId5"/>
              </a:rPr>
              <a:t>http://cs.wikipedia.org/wiki/%C5%BDenevsk%C3%A9_jezero</a:t>
            </a:r>
            <a:endParaRPr lang="cs-CZ" smtClean="0"/>
          </a:p>
          <a:p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Anotace: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lze využít jako prezentaci nového </a:t>
            </a:r>
            <a:r>
              <a:rPr lang="cs-CZ" dirty="0" smtClean="0"/>
              <a:t>učiva, k procvičování</a:t>
            </a:r>
            <a:r>
              <a:rPr lang="cs-CZ" dirty="0" smtClean="0"/>
              <a:t>, </a:t>
            </a:r>
            <a:r>
              <a:rPr lang="cs-CZ" dirty="0" smtClean="0"/>
              <a:t>prohlubování, opakování </a:t>
            </a:r>
            <a:r>
              <a:rPr lang="cs-CZ" dirty="0" smtClean="0"/>
              <a:t>již probraného učiva.</a:t>
            </a:r>
          </a:p>
          <a:p>
            <a:r>
              <a:rPr lang="cs-CZ" dirty="0" smtClean="0"/>
              <a:t>Pracovní list je určen pro samostatnou práci žáků s využitím dostupné literatury.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chnický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119</TotalTime>
  <Words>273</Words>
  <Application>Microsoft Office PowerPoint</Application>
  <PresentationFormat>Předvádění na obrazovce (4:3)</PresentationFormat>
  <Paragraphs>47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Technický</vt:lpstr>
      <vt:lpstr>Prezentace aplikace PowerPoint</vt:lpstr>
      <vt:lpstr>Střední Evropa</vt:lpstr>
      <vt:lpstr>Prezentace aplikace PowerPoint</vt:lpstr>
      <vt:lpstr>Švýcarsko</vt:lpstr>
      <vt:lpstr>Švýcarsko</vt:lpstr>
      <vt:lpstr>Lichtenštejnsko</vt:lpstr>
      <vt:lpstr>Maďarsko</vt:lpstr>
      <vt:lpstr>Pracovní list- pracuj s dostupnými materiály- internet, učebnice vlastivědy,encyklopedie, mapy </vt:lpstr>
      <vt:lpstr>Pracovní list- pracuj s internetem</vt:lpstr>
      <vt:lpstr>Citace</vt:lpstr>
      <vt:lpstr>Anotace: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Slovenská republika (slovensko)</dc:title>
  <dc:creator>Vesna202261</dc:creator>
  <cp:lastModifiedBy>Učitel</cp:lastModifiedBy>
  <cp:revision>32</cp:revision>
  <dcterms:modified xsi:type="dcterms:W3CDTF">2012-03-05T13:16:14Z</dcterms:modified>
</cp:coreProperties>
</file>