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74" r:id="rId3"/>
    <p:sldId id="278" r:id="rId4"/>
    <p:sldId id="279" r:id="rId5"/>
    <p:sldId id="280" r:id="rId6"/>
    <p:sldId id="275" r:id="rId7"/>
    <p:sldId id="276" r:id="rId8"/>
    <p:sldId id="28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1F65B634-B86E-49DE-97E5-444905C1774A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55AC5FC7-15C7-4B70-B27D-CB425E2419A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403543"/>
              </p:ext>
            </p:extLst>
          </p:nvPr>
        </p:nvGraphicFramePr>
        <p:xfrm>
          <a:off x="1665288" y="2414588"/>
          <a:ext cx="5813425" cy="3628948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Anna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Činátlová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VY_32_Inovace_3217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Určování podstatných jmen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Podstatná jména-souhrnné opakování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cvičení k určování  a procvičování podstatných jmen.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ovládá psaní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koncovek podstatných jmen.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9612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</a:t>
            </a:r>
            <a:r>
              <a:rPr lang="cs-CZ" b="1" u="sng" dirty="0" smtClean="0">
                <a:solidFill>
                  <a:srgbClr val="FFC000"/>
                </a:solidFill>
              </a:rPr>
              <a:t>Rozděl slova podle rodu: </a:t>
            </a:r>
          </a:p>
          <a:p>
            <a:pPr marL="0" indent="0">
              <a:buNone/>
            </a:pPr>
            <a:endParaRPr lang="cs-CZ" b="1" u="sng" dirty="0"/>
          </a:p>
          <a:p>
            <a:pPr marL="0" indent="0">
              <a:buNone/>
            </a:pPr>
            <a:r>
              <a:rPr lang="cs-CZ" dirty="0" smtClean="0"/>
              <a:t>Vozy, hloupost, zavazadlo, pole, kytara, obyčej , psi, loď, cukroví ,zloděj , kružnice, zelí, zámek, kobylka, stehýnko, král, čepice, rákosí, </a:t>
            </a:r>
            <a:r>
              <a:rPr lang="cs-CZ" dirty="0" err="1" smtClean="0"/>
              <a:t>kašpárek</a:t>
            </a:r>
            <a:r>
              <a:rPr lang="cs-CZ" dirty="0" smtClean="0"/>
              <a:t> </a:t>
            </a:r>
            <a:r>
              <a:rPr lang="cs-CZ" dirty="0" smtClean="0"/>
              <a:t>,  mrkev, hříbě.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        M			 Ž			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5"/>
                </a:solidFill>
              </a:rPr>
              <a:t>Podstatná jména - souhrnné opakování</a:t>
            </a:r>
            <a:endParaRPr lang="cs-CZ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36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M			      Ž			    S</a:t>
            </a:r>
            <a:endParaRPr lang="cs-CZ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 smtClean="0"/>
              <a:t>vozy			hloupost			zavazadlo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byčej		kytara			pole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si			loď				cukroví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loděj		kružnice			zelí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ámek		kobylka			stehýnko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rál			čepice			rákosí</a:t>
            </a:r>
          </a:p>
          <a:p>
            <a:pPr marL="0" indent="0">
              <a:buNone/>
            </a:pPr>
            <a:r>
              <a:rPr lang="cs-CZ" dirty="0" err="1"/>
              <a:t>k</a:t>
            </a:r>
            <a:r>
              <a:rPr lang="cs-CZ" dirty="0" err="1" smtClean="0"/>
              <a:t>ašpárek</a:t>
            </a:r>
            <a:r>
              <a:rPr lang="cs-CZ" dirty="0" smtClean="0"/>
              <a:t>		mrkev			hříbě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</a:t>
            </a:r>
            <a:r>
              <a:rPr lang="cs-CZ" u="sng" dirty="0" smtClean="0">
                <a:solidFill>
                  <a:schemeClr val="accent6"/>
                </a:solidFill>
              </a:rPr>
              <a:t>Řešení:</a:t>
            </a:r>
            <a:endParaRPr lang="cs-CZ" u="sng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71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ozy			hloupost		zavazadlo</a:t>
            </a:r>
          </a:p>
          <a:p>
            <a:pPr marL="0" indent="0">
              <a:buNone/>
            </a:pPr>
            <a:r>
              <a:rPr lang="cs-CZ" dirty="0" smtClean="0"/>
              <a:t>obyčej		kytara		pole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si			loď			cukroví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loděj		kružnice		zelí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ámek		kobylka		stehýnko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rál			čepice		rákosí</a:t>
            </a:r>
          </a:p>
          <a:p>
            <a:pPr marL="0" indent="0">
              <a:buNone/>
            </a:pPr>
            <a:r>
              <a:rPr lang="cs-CZ" dirty="0" err="1"/>
              <a:t>k</a:t>
            </a:r>
            <a:r>
              <a:rPr lang="cs-CZ" dirty="0" err="1" smtClean="0"/>
              <a:t>ašpárek</a:t>
            </a:r>
            <a:r>
              <a:rPr lang="cs-CZ" dirty="0" smtClean="0"/>
              <a:t>		mrkev		hříbě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   Urči u podstatných jmen vzor: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4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rad			kost			město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troj			žena			moře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án			píseň			stavení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už			růže			</a:t>
            </a:r>
            <a:r>
              <a:rPr lang="cs-CZ" dirty="0"/>
              <a:t>s</a:t>
            </a:r>
            <a:r>
              <a:rPr lang="cs-CZ" dirty="0" smtClean="0"/>
              <a:t>tavení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rad			žena			město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už			růže			stavení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án			píseň			kuře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</a:t>
            </a:r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Řešení:</a:t>
            </a:r>
            <a:endParaRPr lang="cs-CZ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6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Kapky ros-,třpytivé drahokam-, se </a:t>
            </a:r>
            <a:r>
              <a:rPr lang="cs-CZ" dirty="0" err="1" smtClean="0"/>
              <a:t>švihadl</a:t>
            </a:r>
            <a:r>
              <a:rPr lang="cs-CZ" dirty="0" smtClean="0"/>
              <a:t>-,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vičíme se </a:t>
            </a:r>
            <a:r>
              <a:rPr lang="cs-CZ" dirty="0" err="1" smtClean="0"/>
              <a:t>švihadl</a:t>
            </a:r>
            <a:r>
              <a:rPr lang="cs-CZ" dirty="0" smtClean="0"/>
              <a:t>-, knedlíky </a:t>
            </a:r>
            <a:r>
              <a:rPr lang="cs-CZ" dirty="0" smtClean="0"/>
              <a:t>se </a:t>
            </a:r>
            <a:r>
              <a:rPr lang="cs-CZ" dirty="0" smtClean="0"/>
              <a:t>zelím, s </a:t>
            </a:r>
            <a:r>
              <a:rPr lang="cs-CZ" dirty="0" smtClean="0"/>
              <a:t>dálkovými </a:t>
            </a:r>
            <a:r>
              <a:rPr lang="cs-CZ" dirty="0" err="1" smtClean="0"/>
              <a:t>světl</a:t>
            </a:r>
            <a:r>
              <a:rPr lang="cs-CZ" dirty="0" smtClean="0"/>
              <a:t>-, mírné </a:t>
            </a:r>
            <a:r>
              <a:rPr lang="cs-CZ" dirty="0" err="1" smtClean="0"/>
              <a:t>podneb</a:t>
            </a:r>
            <a:r>
              <a:rPr lang="cs-CZ" dirty="0" smtClean="0"/>
              <a:t>-, </a:t>
            </a:r>
            <a:r>
              <a:rPr lang="cs-CZ" dirty="0" smtClean="0"/>
              <a:t>vymlácené obil-</a:t>
            </a:r>
            <a:r>
              <a:rPr lang="cs-CZ" dirty="0" smtClean="0"/>
              <a:t>, úrodné </a:t>
            </a:r>
            <a:r>
              <a:rPr lang="cs-CZ" dirty="0" err="1" smtClean="0"/>
              <a:t>Polab</a:t>
            </a:r>
            <a:r>
              <a:rPr lang="cs-CZ" dirty="0" smtClean="0"/>
              <a:t>-, v </a:t>
            </a:r>
            <a:r>
              <a:rPr lang="cs-CZ" dirty="0" smtClean="0"/>
              <a:t>Litomyšl-</a:t>
            </a:r>
            <a:r>
              <a:rPr lang="cs-CZ" dirty="0" smtClean="0"/>
              <a:t>, do </a:t>
            </a:r>
            <a:r>
              <a:rPr lang="cs-CZ" dirty="0" smtClean="0"/>
              <a:t>Břeclav-</a:t>
            </a:r>
            <a:r>
              <a:rPr lang="cs-CZ" dirty="0" smtClean="0"/>
              <a:t>, těžké  </a:t>
            </a:r>
            <a:r>
              <a:rPr lang="cs-CZ" dirty="0" err="1" smtClean="0"/>
              <a:t>vítězstv</a:t>
            </a:r>
            <a:r>
              <a:rPr lang="cs-CZ" dirty="0" smtClean="0"/>
              <a:t>-, červené </a:t>
            </a:r>
            <a:r>
              <a:rPr lang="cs-CZ" dirty="0" err="1" smtClean="0"/>
              <a:t>cihl</a:t>
            </a:r>
            <a:r>
              <a:rPr lang="cs-CZ" dirty="0" smtClean="0"/>
              <a:t>-, nebezpečné </a:t>
            </a:r>
            <a:r>
              <a:rPr lang="cs-CZ" dirty="0" err="1" smtClean="0"/>
              <a:t>šelm</a:t>
            </a:r>
            <a:r>
              <a:rPr lang="cs-CZ" dirty="0" smtClean="0"/>
              <a:t>-, </a:t>
            </a:r>
            <a:r>
              <a:rPr lang="cs-CZ" dirty="0" smtClean="0"/>
              <a:t>pořad v </a:t>
            </a:r>
            <a:r>
              <a:rPr lang="cs-CZ" dirty="0" err="1" smtClean="0"/>
              <a:t>televiz</a:t>
            </a:r>
            <a:r>
              <a:rPr lang="cs-CZ" dirty="0" smtClean="0"/>
              <a:t>-, </a:t>
            </a:r>
            <a:r>
              <a:rPr lang="cs-CZ" dirty="0" smtClean="0"/>
              <a:t>polévka s petržel- a </a:t>
            </a:r>
            <a:r>
              <a:rPr lang="cs-CZ" dirty="0" err="1" smtClean="0"/>
              <a:t>mrkv</a:t>
            </a:r>
            <a:r>
              <a:rPr lang="cs-CZ" dirty="0" smtClean="0"/>
              <a:t>-, </a:t>
            </a:r>
            <a:r>
              <a:rPr lang="cs-CZ" dirty="0" smtClean="0"/>
              <a:t>mezi </a:t>
            </a:r>
            <a:r>
              <a:rPr lang="cs-CZ" dirty="0" err="1" smtClean="0"/>
              <a:t>husam</a:t>
            </a:r>
            <a:r>
              <a:rPr lang="cs-CZ" dirty="0" smtClean="0"/>
              <a:t>-, lusky </a:t>
            </a:r>
            <a:r>
              <a:rPr lang="cs-CZ" dirty="0" smtClean="0"/>
              <a:t>fazol-</a:t>
            </a:r>
            <a:r>
              <a:rPr lang="cs-CZ" dirty="0" smtClean="0"/>
              <a:t>, mladí </a:t>
            </a:r>
            <a:r>
              <a:rPr lang="cs-CZ" dirty="0" smtClean="0"/>
              <a:t>čáp-, s loveckými </a:t>
            </a:r>
            <a:r>
              <a:rPr lang="cs-CZ" dirty="0" err="1" smtClean="0"/>
              <a:t>ps</a:t>
            </a:r>
            <a:r>
              <a:rPr lang="cs-CZ" dirty="0" smtClean="0"/>
              <a:t>-, pozoruji </a:t>
            </a:r>
            <a:r>
              <a:rPr lang="cs-CZ" dirty="0" smtClean="0"/>
              <a:t>holub-</a:t>
            </a:r>
            <a:r>
              <a:rPr lang="cs-CZ" dirty="0" smtClean="0"/>
              <a:t>, zajíc </a:t>
            </a:r>
            <a:r>
              <a:rPr lang="cs-CZ" dirty="0" smtClean="0"/>
              <a:t>v jetel-</a:t>
            </a:r>
            <a:r>
              <a:rPr lang="cs-CZ" dirty="0" smtClean="0"/>
              <a:t>, pohádka </a:t>
            </a:r>
            <a:r>
              <a:rPr lang="cs-CZ" dirty="0" smtClean="0"/>
              <a:t>o </a:t>
            </a:r>
            <a:r>
              <a:rPr lang="cs-CZ" dirty="0" err="1" smtClean="0"/>
              <a:t>králíkov</a:t>
            </a:r>
            <a:r>
              <a:rPr lang="cs-CZ" dirty="0" smtClean="0"/>
              <a:t>-.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</a:t>
            </a:r>
            <a:r>
              <a:rPr lang="cs-CZ" dirty="0" smtClean="0">
                <a:solidFill>
                  <a:schemeClr val="accent6"/>
                </a:solidFill>
              </a:rPr>
              <a:t>Doplň správně :</a:t>
            </a:r>
            <a:endParaRPr lang="cs-CZ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0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Kapky rosy, třpytivé drahokamy, cvičíme se švihadly, knedlíky se zelím, s dálkovými světly, mírné podnebí, vymlácené obilí, úrodné </a:t>
            </a:r>
            <a:r>
              <a:rPr lang="cs-CZ" dirty="0"/>
              <a:t>P</a:t>
            </a:r>
            <a:r>
              <a:rPr lang="cs-CZ" dirty="0" smtClean="0"/>
              <a:t>olabí,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v</a:t>
            </a:r>
            <a:r>
              <a:rPr lang="cs-CZ" dirty="0" smtClean="0"/>
              <a:t> Litomyšli, do Břeclavi, těžké vítězství,</a:t>
            </a:r>
          </a:p>
          <a:p>
            <a:pPr marL="0" indent="0" algn="just">
              <a:buNone/>
            </a:pPr>
            <a:r>
              <a:rPr lang="cs-CZ" dirty="0"/>
              <a:t>č</a:t>
            </a:r>
            <a:r>
              <a:rPr lang="cs-CZ" dirty="0" smtClean="0"/>
              <a:t>ervené cihly, nebezpečné šelmy, pořad v televizi,</a:t>
            </a:r>
          </a:p>
          <a:p>
            <a:pPr marL="0" indent="0" algn="just">
              <a:buNone/>
            </a:pPr>
            <a:r>
              <a:rPr lang="cs-CZ" dirty="0"/>
              <a:t>p</a:t>
            </a:r>
            <a:r>
              <a:rPr lang="cs-CZ" dirty="0" smtClean="0"/>
              <a:t>olévka s petrželí a mrkví, mezi husami, lusky fazolí, mladí čápi, s loveckými psy, pozoruji holuby, zajíc v jeteli, pohádka o králíkovi.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            </a:t>
            </a:r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Řešení:    </a:t>
            </a:r>
            <a:endParaRPr lang="cs-CZ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23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Archiv autora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materiály: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81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314</TotalTime>
  <Words>296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Mountain</vt:lpstr>
      <vt:lpstr>Prezentace aplikace PowerPoint</vt:lpstr>
      <vt:lpstr>Podstatná jména - souhrnné opakování</vt:lpstr>
      <vt:lpstr>                    Řešení:</vt:lpstr>
      <vt:lpstr>    Urči u podstatných jmen vzor:</vt:lpstr>
      <vt:lpstr>                    Řešení:</vt:lpstr>
      <vt:lpstr>           Doplň správně :</vt:lpstr>
      <vt:lpstr>                    Řešení:    </vt:lpstr>
      <vt:lpstr>Použité materiály: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VY_32_inovace__</dc:title>
  <dc:creator>ZSTREBON</dc:creator>
  <cp:lastModifiedBy>install</cp:lastModifiedBy>
  <cp:revision>76</cp:revision>
  <dcterms:created xsi:type="dcterms:W3CDTF">2011-09-16T08:31:17Z</dcterms:created>
  <dcterms:modified xsi:type="dcterms:W3CDTF">2012-04-10T12:48:54Z</dcterms:modified>
</cp:coreProperties>
</file>