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81" r:id="rId3"/>
    <p:sldId id="282" r:id="rId4"/>
    <p:sldId id="283" r:id="rId5"/>
    <p:sldId id="284" r:id="rId6"/>
    <p:sldId id="285" r:id="rId7"/>
    <p:sldId id="28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1F65B634-B86E-49DE-97E5-444905C1774A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55AC5FC7-15C7-4B70-B27D-CB425E2419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2394556"/>
              </p:ext>
            </p:extLst>
          </p:nvPr>
        </p:nvGraphicFramePr>
        <p:xfrm>
          <a:off x="1665288" y="2414588"/>
          <a:ext cx="5813425" cy="362894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Anna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Činátlová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5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72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Slovesa-určování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Slovesa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6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cvičení k určování osoby, čísla, času u sloves.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orientuje ve správném psaní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koncovek sloves.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751112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Slovesa jsou slova, která vyjadřují, děj, činnosti, vlastnosti. Určujeme u nich osobu, číslo, čas.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Osoba </a:t>
            </a:r>
            <a:r>
              <a:rPr lang="cs-CZ" dirty="0" smtClean="0"/>
              <a:t> 1.(já)			            1.(my)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2.(ty)			            2.(vy)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3.(on, ona, ono))	                         3.(oni, ony, ona)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Číslo</a:t>
            </a:r>
            <a:r>
              <a:rPr lang="cs-CZ" dirty="0"/>
              <a:t> </a:t>
            </a:r>
            <a:r>
              <a:rPr lang="cs-CZ" dirty="0" smtClean="0"/>
              <a:t>    jednotné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množné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Čas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     přítomný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minulý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budoucí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</a:t>
            </a:r>
            <a:r>
              <a:rPr lang="cs-CZ" dirty="0" smtClean="0">
                <a:solidFill>
                  <a:srgbClr val="FFFF00"/>
                </a:solidFill>
              </a:rPr>
              <a:t>Slovesa: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81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Rozděl slovesa podle času: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Stojíme, spali, naučím </a:t>
            </a:r>
            <a:r>
              <a:rPr lang="cs-CZ" dirty="0" smtClean="0"/>
              <a:t>se, </a:t>
            </a:r>
            <a:r>
              <a:rPr lang="cs-CZ" dirty="0" smtClean="0"/>
              <a:t>kresli, zpívala jsem, vy nosíte, čtou, přišel, poletíte, mluvili </a:t>
            </a:r>
            <a:r>
              <a:rPr lang="cs-CZ" dirty="0" smtClean="0"/>
              <a:t>jsme, </a:t>
            </a:r>
            <a:r>
              <a:rPr lang="cs-CZ" dirty="0" smtClean="0"/>
              <a:t>přijdeš, obědvá, </a:t>
            </a:r>
            <a:r>
              <a:rPr lang="cs-CZ" dirty="0" smtClean="0"/>
              <a:t>křičím, jel </a:t>
            </a:r>
            <a:r>
              <a:rPr lang="cs-CZ" dirty="0" smtClean="0"/>
              <a:t>jsi, neviděli </a:t>
            </a:r>
            <a:r>
              <a:rPr lang="cs-CZ" dirty="0" smtClean="0"/>
              <a:t>jste, </a:t>
            </a:r>
            <a:r>
              <a:rPr lang="cs-CZ" dirty="0" smtClean="0"/>
              <a:t>budeme spát,</a:t>
            </a:r>
          </a:p>
          <a:p>
            <a:pPr marL="0" indent="0">
              <a:buNone/>
            </a:pPr>
            <a:r>
              <a:rPr lang="cs-CZ" dirty="0" smtClean="0"/>
              <a:t>pojede, </a:t>
            </a:r>
            <a:r>
              <a:rPr lang="cs-CZ" dirty="0" smtClean="0"/>
              <a:t>budou </a:t>
            </a:r>
            <a:r>
              <a:rPr lang="cs-CZ" dirty="0" smtClean="0"/>
              <a:t>plavat, mlčeli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</a:t>
            </a:r>
            <a:r>
              <a:rPr lang="cs-CZ" dirty="0" smtClean="0">
                <a:solidFill>
                  <a:srgbClr val="FFFF00"/>
                </a:solidFill>
              </a:rPr>
              <a:t>Slovesný čas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05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Čas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p</a:t>
            </a:r>
            <a:r>
              <a:rPr lang="cs-CZ" b="1" dirty="0" smtClean="0">
                <a:solidFill>
                  <a:srgbClr val="0070C0"/>
                </a:solidFill>
              </a:rPr>
              <a:t>řítomný		  minulý		   budoucí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tojíme		  spali		   naučím se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reslí		          zpívala jsem	   poletíte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osíte		  přišel		   přijdete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tou			  mluvili jsme	   budeme spát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bědvá		  jel jsi		   budou plavat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řičím		  mlčeli		   pojede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96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26547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/>
              <a:t> </a:t>
            </a:r>
          </a:p>
          <a:p>
            <a:pPr marL="0" indent="0" algn="just">
              <a:buNone/>
            </a:pPr>
            <a:r>
              <a:rPr lang="cs-CZ" b="1" dirty="0"/>
              <a:t>Našel jsem hodně hub. Zajíc utíká po poli. U potoka si hrají děti. Půjdeme zítra do </a:t>
            </a:r>
            <a:r>
              <a:rPr lang="cs-CZ" b="1" dirty="0" smtClean="0"/>
              <a:t>kina nebo </a:t>
            </a:r>
            <a:r>
              <a:rPr lang="cs-CZ" b="1" dirty="0"/>
              <a:t>pojedeme na kole </a:t>
            </a:r>
            <a:r>
              <a:rPr lang="cs-CZ" b="1" dirty="0" smtClean="0"/>
              <a:t>k</a:t>
            </a:r>
            <a:r>
              <a:rPr lang="cs-CZ" b="1" dirty="0"/>
              <a:t> </a:t>
            </a:r>
            <a:r>
              <a:rPr lang="cs-CZ" b="1" dirty="0" smtClean="0"/>
              <a:t>babičce? Odpoledne </a:t>
            </a:r>
            <a:r>
              <a:rPr lang="cs-CZ" b="1" dirty="0"/>
              <a:t>si napíšeš domácí úkol. Budete obědvat v jídelně? Máš doma lyže? Jsme u kamaráda. Chtěl </a:t>
            </a:r>
            <a:r>
              <a:rPr lang="cs-CZ" b="1" dirty="0" smtClean="0"/>
              <a:t>  </a:t>
            </a:r>
            <a:r>
              <a:rPr lang="cs-CZ" b="1" dirty="0"/>
              <a:t>malovat. </a:t>
            </a:r>
            <a:endParaRPr lang="cs-CZ" dirty="0"/>
          </a:p>
          <a:p>
            <a:pPr algn="just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>
                <a:solidFill>
                  <a:srgbClr val="FFFF00"/>
                </a:solidFill>
              </a:rPr>
              <a:t>U sloves urči osobu, číslo, čas: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21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	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FF00"/>
                </a:solidFill>
              </a:rPr>
              <a:t>Řešení: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9979982"/>
              </p:ext>
            </p:extLst>
          </p:nvPr>
        </p:nvGraphicFramePr>
        <p:xfrm>
          <a:off x="1231923" y="1916731"/>
          <a:ext cx="6552727" cy="410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3840"/>
                <a:gridCol w="1499169"/>
                <a:gridCol w="1467029"/>
                <a:gridCol w="1532689"/>
              </a:tblGrid>
              <a:tr h="3765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6525">
                <a:tc>
                  <a:txBody>
                    <a:bodyPr/>
                    <a:lstStyle/>
                    <a:p>
                      <a:r>
                        <a:rPr lang="cs-CZ" dirty="0" smtClean="0"/>
                        <a:t>našel jsem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min.</a:t>
                      </a:r>
                      <a:endParaRPr lang="cs-CZ" dirty="0"/>
                    </a:p>
                  </a:txBody>
                  <a:tcPr/>
                </a:tc>
              </a:tr>
              <a:tr h="376525">
                <a:tc>
                  <a:txBody>
                    <a:bodyPr/>
                    <a:lstStyle/>
                    <a:p>
                      <a:r>
                        <a:rPr lang="cs-CZ" dirty="0" smtClean="0"/>
                        <a:t>utíká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př.</a:t>
                      </a:r>
                    </a:p>
                  </a:txBody>
                  <a:tcPr/>
                </a:tc>
              </a:tr>
              <a:tr h="376525">
                <a:tc>
                  <a:txBody>
                    <a:bodyPr/>
                    <a:lstStyle/>
                    <a:p>
                      <a:r>
                        <a:rPr lang="cs-CZ" dirty="0" smtClean="0"/>
                        <a:t>hrají 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př.</a:t>
                      </a:r>
                      <a:endParaRPr lang="cs-CZ" dirty="0"/>
                    </a:p>
                  </a:txBody>
                  <a:tcPr/>
                </a:tc>
              </a:tr>
              <a:tr h="410682">
                <a:tc>
                  <a:txBody>
                    <a:bodyPr/>
                    <a:lstStyle/>
                    <a:p>
                      <a:r>
                        <a:rPr lang="cs-CZ" dirty="0" smtClean="0"/>
                        <a:t>Pojedeme, půjdeme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bud.</a:t>
                      </a:r>
                      <a:endParaRPr lang="cs-CZ" dirty="0"/>
                    </a:p>
                  </a:txBody>
                  <a:tcPr/>
                </a:tc>
              </a:tr>
              <a:tr h="376525">
                <a:tc>
                  <a:txBody>
                    <a:bodyPr/>
                    <a:lstStyle/>
                    <a:p>
                      <a:r>
                        <a:rPr lang="cs-CZ" dirty="0" smtClean="0"/>
                        <a:t>napíšeš 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bud.</a:t>
                      </a:r>
                      <a:endParaRPr lang="cs-CZ" dirty="0"/>
                    </a:p>
                  </a:txBody>
                  <a:tcPr/>
                </a:tc>
              </a:tr>
              <a:tr h="415563">
                <a:tc>
                  <a:txBody>
                    <a:bodyPr/>
                    <a:lstStyle/>
                    <a:p>
                      <a:r>
                        <a:rPr lang="cs-CZ" dirty="0" smtClean="0"/>
                        <a:t>budete obědvat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bud.</a:t>
                      </a:r>
                      <a:endParaRPr lang="cs-CZ" dirty="0"/>
                    </a:p>
                  </a:txBody>
                  <a:tcPr/>
                </a:tc>
              </a:tr>
              <a:tr h="376525">
                <a:tc>
                  <a:txBody>
                    <a:bodyPr/>
                    <a:lstStyle/>
                    <a:p>
                      <a:r>
                        <a:rPr lang="cs-CZ" dirty="0" smtClean="0"/>
                        <a:t>máš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př.</a:t>
                      </a:r>
                      <a:endParaRPr lang="cs-CZ" dirty="0"/>
                    </a:p>
                  </a:txBody>
                  <a:tcPr/>
                </a:tc>
              </a:tr>
              <a:tr h="376525">
                <a:tc>
                  <a:txBody>
                    <a:bodyPr/>
                    <a:lstStyle/>
                    <a:p>
                      <a:r>
                        <a:rPr lang="cs-CZ" dirty="0" smtClean="0"/>
                        <a:t>jsme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př.</a:t>
                      </a:r>
                      <a:endParaRPr lang="cs-CZ" dirty="0"/>
                    </a:p>
                  </a:txBody>
                  <a:tcPr/>
                </a:tc>
              </a:tr>
              <a:tr h="399078">
                <a:tc>
                  <a:txBody>
                    <a:bodyPr/>
                    <a:lstStyle/>
                    <a:p>
                      <a:r>
                        <a:rPr lang="cs-CZ" dirty="0" smtClean="0"/>
                        <a:t>chtěli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min.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899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materiály: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6971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360</TotalTime>
  <Words>239</Words>
  <Application>Microsoft Office PowerPoint</Application>
  <PresentationFormat>Předvádění na obrazovce (4:3)</PresentationFormat>
  <Paragraphs>96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Mountain</vt:lpstr>
      <vt:lpstr>Prezentace aplikace PowerPoint</vt:lpstr>
      <vt:lpstr>                   Slovesa:</vt:lpstr>
      <vt:lpstr>             Slovesný čas</vt:lpstr>
      <vt:lpstr>                    Řešení:</vt:lpstr>
      <vt:lpstr> U sloves urči osobu, číslo, čas:</vt:lpstr>
      <vt:lpstr>                    Řešení:</vt:lpstr>
      <vt:lpstr>Použité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VY_32_inovace__</dc:title>
  <dc:creator>ZSTREBON</dc:creator>
  <cp:lastModifiedBy>install</cp:lastModifiedBy>
  <cp:revision>81</cp:revision>
  <dcterms:created xsi:type="dcterms:W3CDTF">2011-09-16T08:31:17Z</dcterms:created>
  <dcterms:modified xsi:type="dcterms:W3CDTF">2012-04-10T13:07:38Z</dcterms:modified>
</cp:coreProperties>
</file>