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4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izozemsko" TargetMode="External"/><Relationship Id="rId3" Type="http://schemas.openxmlformats.org/officeDocument/2006/relationships/hyperlink" Target="http://cs.wikipedia.org/wiki/Irsko" TargetMode="External"/><Relationship Id="rId7" Type="http://schemas.openxmlformats.org/officeDocument/2006/relationships/hyperlink" Target="http://cs.wikipedia.org/wiki/Pa%C5%99%C3%AD%C5%BE" TargetMode="External"/><Relationship Id="rId12" Type="http://schemas.openxmlformats.org/officeDocument/2006/relationships/hyperlink" Target="http://cs.wikipedia.org/wiki/Amsterdam" TargetMode="External"/><Relationship Id="rId2" Type="http://schemas.openxmlformats.org/officeDocument/2006/relationships/hyperlink" Target="http://cs.wikipedia.org/wiki/Spojen%C3%A9_kr%C3%A1lovstv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icolas_Sarkozy" TargetMode="External"/><Relationship Id="rId11" Type="http://schemas.openxmlformats.org/officeDocument/2006/relationships/hyperlink" Target="http://cs.wikipedia.org/wiki/Lucembursko" TargetMode="External"/><Relationship Id="rId5" Type="http://schemas.openxmlformats.org/officeDocument/2006/relationships/hyperlink" Target="http://cs.wikipedia.org/wiki/Francie" TargetMode="External"/><Relationship Id="rId10" Type="http://schemas.openxmlformats.org/officeDocument/2006/relationships/hyperlink" Target="http://cs.wikipedia.org/wiki/Belgie" TargetMode="External"/><Relationship Id="rId4" Type="http://schemas.openxmlformats.org/officeDocument/2006/relationships/hyperlink" Target="http://cs.wikipedia.org/wiki/Dublin" TargetMode="External"/><Relationship Id="rId9" Type="http://schemas.openxmlformats.org/officeDocument/2006/relationships/hyperlink" Target="http://cs.wikipedia.org/wiki/Haa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5881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VY_52_INOVACE_24_VLASTIVĚDA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 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státy západní Evropy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r>
              <a:rPr lang="cs-CZ" sz="6000" dirty="0" smtClean="0"/>
              <a:t>západní  Evropa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Velká Británie</a:t>
            </a:r>
          </a:p>
          <a:p>
            <a:pPr>
              <a:buNone/>
            </a:pPr>
            <a:r>
              <a:rPr lang="cs-CZ" dirty="0" smtClean="0"/>
              <a:t>Irsko</a:t>
            </a:r>
          </a:p>
          <a:p>
            <a:pPr>
              <a:buNone/>
            </a:pPr>
            <a:r>
              <a:rPr lang="cs-CZ" dirty="0" smtClean="0"/>
              <a:t>Francie</a:t>
            </a:r>
          </a:p>
          <a:p>
            <a:pPr>
              <a:buNone/>
            </a:pPr>
            <a:r>
              <a:rPr lang="cs-CZ" dirty="0" smtClean="0"/>
              <a:t>Nizozemsko</a:t>
            </a:r>
          </a:p>
          <a:p>
            <a:pPr>
              <a:buNone/>
            </a:pPr>
            <a:r>
              <a:rPr lang="cs-CZ" dirty="0" smtClean="0"/>
              <a:t>Belgie</a:t>
            </a:r>
          </a:p>
          <a:p>
            <a:pPr>
              <a:buNone/>
            </a:pPr>
            <a:r>
              <a:rPr lang="cs-CZ" dirty="0" smtClean="0"/>
              <a:t>Lucembursko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Spojené království velké </a:t>
            </a:r>
            <a:r>
              <a:rPr lang="cs-CZ" dirty="0" err="1" smtClean="0"/>
              <a:t>británie</a:t>
            </a:r>
            <a:r>
              <a:rPr lang="cs-CZ" dirty="0" smtClean="0"/>
              <a:t> a severního </a:t>
            </a:r>
            <a:r>
              <a:rPr lang="cs-CZ" dirty="0" err="1" smtClean="0"/>
              <a:t>irska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skládá se ze 4 zemí- Anglie, Skotsko, Wales, Severní Irsko</a:t>
            </a:r>
          </a:p>
          <a:p>
            <a:r>
              <a:rPr lang="cs-CZ" sz="2400" dirty="0" smtClean="0"/>
              <a:t>patří do skupiny 8 nejvyspělejších zemí světa /G8/</a:t>
            </a:r>
          </a:p>
          <a:p>
            <a:r>
              <a:rPr lang="cs-CZ" sz="2400" dirty="0" smtClean="0"/>
              <a:t>hlavní město Londýn</a:t>
            </a:r>
          </a:p>
          <a:p>
            <a:r>
              <a:rPr lang="cs-CZ" sz="2400" dirty="0" smtClean="0"/>
              <a:t>těžba ropy, zemního plynu </a:t>
            </a:r>
          </a:p>
          <a:p>
            <a:r>
              <a:rPr lang="cs-CZ" sz="2400" dirty="0" smtClean="0"/>
              <a:t>strojírenský, chemický, textilní, elektrotechnický průmysl</a:t>
            </a:r>
          </a:p>
          <a:p>
            <a:r>
              <a:rPr lang="cs-CZ" sz="2400" dirty="0" smtClean="0"/>
              <a:t>chov skotu, ovcí</a:t>
            </a:r>
          </a:p>
          <a:p>
            <a:r>
              <a:rPr lang="cs-CZ" sz="2400" dirty="0" smtClean="0"/>
              <a:t>království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ěsta - Manchester, Liverpool, Edinburgh, Glasgow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1142984"/>
            <a:ext cx="3571900" cy="5514352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000496" y="1142984"/>
            <a:ext cx="5143536" cy="3857652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4876" y="5095876"/>
            <a:ext cx="3524248" cy="176212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Královna Alžběta </a:t>
            </a:r>
            <a:r>
              <a:rPr lang="cs-CZ" dirty="0" err="1" smtClean="0"/>
              <a:t>ii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Londýn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357158" y="1214422"/>
            <a:ext cx="3143272" cy="4348314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857620" y="1214422"/>
            <a:ext cx="5286380" cy="396478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ostrovní stát /zelený ostrov/</a:t>
            </a:r>
          </a:p>
          <a:p>
            <a:r>
              <a:rPr lang="cs-CZ" dirty="0" smtClean="0"/>
              <a:t>hlavní město Dublin</a:t>
            </a:r>
          </a:p>
          <a:p>
            <a:r>
              <a:rPr lang="cs-CZ" dirty="0" smtClean="0"/>
              <a:t>chov skotu, ovcí</a:t>
            </a:r>
          </a:p>
          <a:p>
            <a:r>
              <a:rPr lang="cs-CZ" dirty="0" smtClean="0"/>
              <a:t>irská whisky</a:t>
            </a:r>
          </a:p>
          <a:p>
            <a:r>
              <a:rPr lang="cs-CZ" dirty="0" smtClean="0"/>
              <a:t>irský setr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Irsko</a:t>
            </a:r>
            <a:endParaRPr lang="cs-CZ" dirty="0"/>
          </a:p>
        </p:txBody>
      </p:sp>
      <p:pic>
        <p:nvPicPr>
          <p:cNvPr id="5" name="Zástupný symbol pro obsah 4" descr="800px-EU_location_IR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357298"/>
            <a:ext cx="4521212" cy="3390909"/>
          </a:xfrm>
        </p:spPr>
      </p:pic>
      <p:pic>
        <p:nvPicPr>
          <p:cNvPr id="6" name="Zástupný symbol pro obsah 5" descr="800px-Flag_of_Ireland.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0" y="1357298"/>
            <a:ext cx="4476782" cy="335758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Dublin</a:t>
            </a:r>
            <a:endParaRPr lang="cs-CZ" dirty="0"/>
          </a:p>
        </p:txBody>
      </p:sp>
      <p:pic>
        <p:nvPicPr>
          <p:cNvPr id="7" name="Zástupný symbol pro obsah 6" descr="800px-Dublin_river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80988" y="1677789"/>
            <a:ext cx="4291012" cy="3218259"/>
          </a:xfrm>
        </p:spPr>
      </p:pic>
      <p:pic>
        <p:nvPicPr>
          <p:cNvPr id="8" name="Zástupný symbol pro obsah 7" descr="800px-Ladies_View_County_Kerry_Irelan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4843" y="1643050"/>
            <a:ext cx="4429157" cy="221457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republika</a:t>
            </a:r>
          </a:p>
          <a:p>
            <a:r>
              <a:rPr lang="cs-CZ" sz="2400" dirty="0" smtClean="0"/>
              <a:t>hlavní město Paříž</a:t>
            </a:r>
          </a:p>
          <a:p>
            <a:r>
              <a:rPr lang="cs-CZ" sz="2400" dirty="0" smtClean="0"/>
              <a:t>patří do skupiny zemí G8</a:t>
            </a:r>
          </a:p>
          <a:p>
            <a:r>
              <a:rPr lang="cs-CZ" sz="2400" dirty="0" smtClean="0"/>
              <a:t>strojírenský /TGV/, chemický, energetický, automobilový</a:t>
            </a:r>
          </a:p>
          <a:p>
            <a:r>
              <a:rPr lang="cs-CZ" sz="2400" dirty="0" smtClean="0"/>
              <a:t>/Peugeot, Citroen, Renault/, letecký, elektronický /</a:t>
            </a:r>
            <a:r>
              <a:rPr lang="cs-CZ" sz="2400" dirty="0" err="1" smtClean="0"/>
              <a:t>Tefal</a:t>
            </a:r>
            <a:r>
              <a:rPr lang="cs-CZ" sz="2400" dirty="0" smtClean="0"/>
              <a:t>, </a:t>
            </a:r>
            <a:r>
              <a:rPr lang="cs-CZ" sz="2400" dirty="0" err="1" smtClean="0"/>
              <a:t>Moulinex</a:t>
            </a:r>
            <a:r>
              <a:rPr lang="cs-CZ" sz="2400" dirty="0" smtClean="0"/>
              <a:t> /</a:t>
            </a:r>
          </a:p>
          <a:p>
            <a:r>
              <a:rPr lang="cs-CZ" sz="2400" dirty="0" smtClean="0"/>
              <a:t>kosmetika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otraviny - víno, sýry, paštiky, bagety</a:t>
            </a:r>
          </a:p>
          <a:p>
            <a:r>
              <a:rPr lang="cs-CZ" sz="2400" dirty="0" smtClean="0"/>
              <a:t>chov skotu,dobytka</a:t>
            </a:r>
          </a:p>
          <a:p>
            <a:r>
              <a:rPr lang="cs-CZ" sz="2400" dirty="0" smtClean="0"/>
              <a:t>města - Lyon, </a:t>
            </a:r>
            <a:r>
              <a:rPr lang="cs-CZ" sz="2400" dirty="0" err="1" smtClean="0"/>
              <a:t>Le</a:t>
            </a:r>
            <a:r>
              <a:rPr lang="cs-CZ" sz="2400" dirty="0" smtClean="0"/>
              <a:t> </a:t>
            </a:r>
            <a:r>
              <a:rPr lang="cs-CZ" sz="2400" dirty="0" err="1" smtClean="0"/>
              <a:t>Havre</a:t>
            </a:r>
            <a:endParaRPr lang="cs-CZ" sz="2400" dirty="0" smtClean="0"/>
          </a:p>
          <a:p>
            <a:r>
              <a:rPr lang="cs-CZ" sz="2400" dirty="0" smtClean="0"/>
              <a:t>cestovní ruch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214422"/>
            <a:ext cx="4495800" cy="3371850"/>
          </a:xfrm>
        </p:spPr>
      </p:pic>
      <p:pic>
        <p:nvPicPr>
          <p:cNvPr id="6" name="Zástupný symbol pro obsah 5" descr="600px-France_cities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3438" y="1214422"/>
            <a:ext cx="4343400" cy="4343400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10" y="4700352"/>
            <a:ext cx="3238496" cy="215764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Paříž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Prezident </a:t>
            </a:r>
            <a:r>
              <a:rPr lang="cs-CZ" dirty="0" err="1" smtClean="0"/>
              <a:t>Nicolas</a:t>
            </a:r>
            <a:r>
              <a:rPr lang="cs-CZ" dirty="0" smtClean="0"/>
              <a:t> </a:t>
            </a:r>
            <a:r>
              <a:rPr lang="cs-CZ" dirty="0" err="1" smtClean="0"/>
              <a:t>Sarkozy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142984"/>
            <a:ext cx="4095222" cy="4214842"/>
          </a:xfrm>
        </p:spPr>
      </p:pic>
      <p:pic>
        <p:nvPicPr>
          <p:cNvPr id="8" name="Zástupný symbol pro obsah 7" descr="398px-Nicolas_Sarkozy_MEDEF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86314" y="1142984"/>
            <a:ext cx="2953488" cy="4445074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království</a:t>
            </a:r>
          </a:p>
          <a:p>
            <a:r>
              <a:rPr lang="cs-CZ" sz="2400" dirty="0" smtClean="0"/>
              <a:t>hlavní město Amsterdam</a:t>
            </a:r>
          </a:p>
          <a:p>
            <a:r>
              <a:rPr lang="cs-CZ" sz="2400" dirty="0" smtClean="0"/>
              <a:t>elektrotechnický, chemický /ropa/, potravinářský – sýry /eidam, gouda/ průmysl</a:t>
            </a:r>
          </a:p>
          <a:p>
            <a:r>
              <a:rPr lang="cs-CZ" sz="2400" dirty="0" smtClean="0"/>
              <a:t>pěstování a vývoz rostlin - tulipány</a:t>
            </a:r>
          </a:p>
          <a:p>
            <a:r>
              <a:rPr lang="cs-CZ" sz="2400" dirty="0" smtClean="0"/>
              <a:t>města Rotterdam, Haag, Naarden - pochován J.A. Komenský</a:t>
            </a:r>
          </a:p>
          <a:p>
            <a:r>
              <a:rPr lang="cs-CZ" sz="2400" dirty="0" smtClean="0"/>
              <a:t>větrné elektrárny</a:t>
            </a:r>
          </a:p>
          <a:p>
            <a:r>
              <a:rPr lang="cs-CZ" sz="2400" dirty="0" smtClean="0"/>
              <a:t>třetina země leží pod úrovní hladiny oceánu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pic>
        <p:nvPicPr>
          <p:cNvPr id="5" name="Zástupný symbol pro obsah 4" descr="713px-EU-Netherlands.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643050"/>
            <a:ext cx="4584176" cy="3857652"/>
          </a:xfrm>
        </p:spPr>
      </p:pic>
      <p:pic>
        <p:nvPicPr>
          <p:cNvPr id="6" name="Zástupný symbol pro obsah 5" descr="800px-Flag_of_the_Netherlands.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3438" y="2214554"/>
            <a:ext cx="4343400" cy="289379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Amsterdam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Haag</a:t>
            </a:r>
            <a:endParaRPr lang="cs-CZ" dirty="0"/>
          </a:p>
        </p:txBody>
      </p:sp>
      <p:pic>
        <p:nvPicPr>
          <p:cNvPr id="7" name="Zástupný symbol pro obsah 6" descr="Amsterdam_airphoto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285860"/>
            <a:ext cx="4511302" cy="2859190"/>
          </a:xfrm>
        </p:spPr>
      </p:pic>
      <p:pic>
        <p:nvPicPr>
          <p:cNvPr id="8" name="Zástupný symbol pro obsah 7" descr="800px-Skyline_Den_Haag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3438" y="1285860"/>
            <a:ext cx="4289425" cy="3217069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království</a:t>
            </a:r>
          </a:p>
          <a:p>
            <a:r>
              <a:rPr lang="cs-CZ" dirty="0" smtClean="0"/>
              <a:t>hustě osídlená země</a:t>
            </a:r>
          </a:p>
          <a:p>
            <a:r>
              <a:rPr lang="cs-CZ" dirty="0" smtClean="0"/>
              <a:t>hlavní město Brusel - sídlo EU, NATO</a:t>
            </a:r>
          </a:p>
          <a:p>
            <a:r>
              <a:rPr lang="cs-CZ" dirty="0" smtClean="0"/>
              <a:t>hutnictví, strojírenství, chemický průmysl</a:t>
            </a:r>
          </a:p>
          <a:p>
            <a:r>
              <a:rPr lang="cs-CZ" dirty="0" smtClean="0"/>
              <a:t>výroba piva, skla</a:t>
            </a:r>
          </a:p>
          <a:p>
            <a:r>
              <a:rPr lang="cs-CZ" dirty="0" smtClean="0"/>
              <a:t>belgické pralinky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pic>
        <p:nvPicPr>
          <p:cNvPr id="5" name="Zástupný symbol pro obsah 4" descr="713px-EU-Belgium.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1214422"/>
            <a:ext cx="4429156" cy="3727200"/>
          </a:xfrm>
        </p:spPr>
      </p:pic>
      <p:pic>
        <p:nvPicPr>
          <p:cNvPr id="6" name="Zástupný symbol pro obsah 5" descr="Belgie-mapa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29190" y="1214422"/>
            <a:ext cx="3895725" cy="4190856"/>
          </a:xfrm>
        </p:spPr>
      </p:pic>
      <p:pic>
        <p:nvPicPr>
          <p:cNvPr id="7" name="Obrázek 6" descr="450px-Flag_of_Belgium_(civil)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42976" y="5000622"/>
            <a:ext cx="2786067" cy="1857378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Brusel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Antverpy</a:t>
            </a:r>
            <a:endParaRPr lang="cs-CZ" dirty="0"/>
          </a:p>
        </p:txBody>
      </p:sp>
      <p:pic>
        <p:nvPicPr>
          <p:cNvPr id="7" name="Zástupný symbol pro obsah 6" descr="Montdesartsbx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214422"/>
            <a:ext cx="4291012" cy="3432810"/>
          </a:xfrm>
        </p:spPr>
      </p:pic>
      <p:pic>
        <p:nvPicPr>
          <p:cNvPr id="8" name="Zástupný symbol pro obsah 7" descr="800px-Grote_Markt_at_night_(Antwerpen)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357687" y="1214423"/>
            <a:ext cx="4786314" cy="1836748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velkovévodství</a:t>
            </a:r>
          </a:p>
          <a:p>
            <a:r>
              <a:rPr lang="cs-CZ" dirty="0" smtClean="0"/>
              <a:t>malá zemička s vysokou životní úrovní</a:t>
            </a:r>
          </a:p>
          <a:p>
            <a:r>
              <a:rPr lang="cs-CZ" dirty="0" smtClean="0"/>
              <a:t>hlavní město Lucemburk</a:t>
            </a:r>
          </a:p>
          <a:p>
            <a:r>
              <a:rPr lang="cs-CZ" dirty="0" smtClean="0"/>
              <a:t>Historie – Lucemburkové - Jan Lucemburský, Karel IV</a:t>
            </a:r>
          </a:p>
          <a:p>
            <a:r>
              <a:rPr lang="cs-CZ" dirty="0" smtClean="0"/>
              <a:t>chemický, potravinářský průmysl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Lucembursko</a:t>
            </a:r>
            <a:endParaRPr lang="cs-CZ" dirty="0"/>
          </a:p>
        </p:txBody>
      </p:sp>
      <p:pic>
        <p:nvPicPr>
          <p:cNvPr id="5" name="Zástupný symbol pro obsah 4" descr="800px-EU_location_LUX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285860"/>
            <a:ext cx="4495800" cy="3371850"/>
          </a:xfrm>
        </p:spPr>
      </p:pic>
      <p:pic>
        <p:nvPicPr>
          <p:cNvPr id="6" name="Zástupný symbol pro obsah 5" descr="Luxembourg-CIA_WFB_Map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29256" y="1285860"/>
            <a:ext cx="3529199" cy="3776673"/>
          </a:xfrm>
        </p:spPr>
      </p:pic>
      <p:pic>
        <p:nvPicPr>
          <p:cNvPr id="7" name="Obrázek 6" descr="800px-Flag_of_Luxembourg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00100" y="4786322"/>
            <a:ext cx="3167058" cy="190023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list- </a:t>
            </a:r>
            <a:r>
              <a:rPr lang="cs-CZ" sz="2400" dirty="0" smtClean="0"/>
              <a:t>pracuj s dostupnými materiály- mapa Evropy, učebnice vlastivědy, sešity,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doplň názvy hlavních měst států západní Evropy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spoj hlavní město se zemí</a:t>
            </a:r>
          </a:p>
          <a:p>
            <a:r>
              <a:rPr lang="cs-CZ" dirty="0" smtClean="0"/>
              <a:t>- A - - Ž                   Velká Británie</a:t>
            </a:r>
          </a:p>
          <a:p>
            <a:r>
              <a:rPr lang="cs-CZ" dirty="0" smtClean="0"/>
              <a:t>- - N D- N                Francie</a:t>
            </a:r>
          </a:p>
          <a:p>
            <a:r>
              <a:rPr lang="cs-CZ" dirty="0" smtClean="0"/>
              <a:t>A - S T E - - A M      Irsko</a:t>
            </a:r>
          </a:p>
          <a:p>
            <a:r>
              <a:rPr lang="cs-CZ" dirty="0" smtClean="0"/>
              <a:t>- - U - E -                 Nizozemsko</a:t>
            </a:r>
          </a:p>
          <a:p>
            <a:r>
              <a:rPr lang="cs-CZ" dirty="0" smtClean="0"/>
              <a:t>L - - E M - U R –     </a:t>
            </a:r>
            <a:r>
              <a:rPr lang="cs-CZ" dirty="0" smtClean="0"/>
              <a:t>Belgie</a:t>
            </a:r>
            <a:endParaRPr lang="cs-CZ" dirty="0" smtClean="0"/>
          </a:p>
          <a:p>
            <a:r>
              <a:rPr lang="cs-CZ" dirty="0" smtClean="0"/>
              <a:t>- U B – I N              </a:t>
            </a:r>
            <a:r>
              <a:rPr lang="cs-CZ" dirty="0" smtClean="0"/>
              <a:t>Lucembursko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http://cs.wikipedia.org/wiki/Spojen%C3%A9_kr%C3%A1lovstv%C3%AD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http://cs.wikipedia.org/wiki/Irsko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http://cs.wikipedia.org/wiki/Dublin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http://cs.wikipedia.org/wiki/Francie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http://cs.wikipedia.org/wiki/Nicolas_Sarkozy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http://cs.wikipedia.org/wiki/Pa%C5%99%C3%AD%C5%BE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http://cs.wikipedia.org/wiki/Nizozemsko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http://cs.wikipedia.org/wiki/Haag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http://cs.wikipedia.org/wiki/Belgie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http://cs.wikipedia.org/wiki/Lucembursko</a:t>
            </a:r>
            <a:endParaRPr lang="cs-CZ" dirty="0" smtClean="0"/>
          </a:p>
          <a:p>
            <a:r>
              <a:rPr lang="cs-CZ" smtClean="0">
                <a:hlinkClick r:id="rId12"/>
              </a:rPr>
              <a:t>http://cs.wikipedia.org/wiki/Amsterdam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 </a:t>
            </a:r>
            <a:r>
              <a:rPr lang="cs-CZ" smtClean="0"/>
              <a:t>je určen </a:t>
            </a:r>
            <a:r>
              <a:rPr lang="cs-CZ" dirty="0" smtClean="0"/>
              <a:t>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449</Words>
  <Application>Microsoft Office PowerPoint</Application>
  <PresentationFormat>Předvádění na obrazovce (4:3)</PresentationFormat>
  <Paragraphs>106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Prezentace aplikace PowerPoint</vt:lpstr>
      <vt:lpstr>západní  Evropa</vt:lpstr>
      <vt:lpstr>Spojené království velké británie a severního irska</vt:lpstr>
      <vt:lpstr>Velká Británie</vt:lpstr>
      <vt:lpstr>Velká Británie</vt:lpstr>
      <vt:lpstr>Irsko</vt:lpstr>
      <vt:lpstr>Irsko</vt:lpstr>
      <vt:lpstr>Irsko</vt:lpstr>
      <vt:lpstr>Francie</vt:lpstr>
      <vt:lpstr>Francie</vt:lpstr>
      <vt:lpstr>Francie</vt:lpstr>
      <vt:lpstr>Nizozemsko</vt:lpstr>
      <vt:lpstr>Nizozemsko</vt:lpstr>
      <vt:lpstr>Nizozemsko</vt:lpstr>
      <vt:lpstr>Belgie</vt:lpstr>
      <vt:lpstr>Belgie</vt:lpstr>
      <vt:lpstr>Belgie</vt:lpstr>
      <vt:lpstr>Lucembursko</vt:lpstr>
      <vt:lpstr>Lucembursko</vt:lpstr>
      <vt:lpstr>pracovní list- pracuj s dostupnými materiály- mapa Evropy, učebnice vlastivědy, sešity, internet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Vydra</dc:creator>
  <cp:lastModifiedBy>Vesna202261</cp:lastModifiedBy>
  <cp:revision>16</cp:revision>
  <dcterms:created xsi:type="dcterms:W3CDTF">2012-02-11T16:07:24Z</dcterms:created>
  <dcterms:modified xsi:type="dcterms:W3CDTF">2012-03-05T09:43:27Z</dcterms:modified>
</cp:coreProperties>
</file>