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3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0DC8BC-BD5E-46C5-9C9A-34E6F7026F1C}" type="datetimeFigureOut">
              <a:rPr lang="cs-CZ" smtClean="0"/>
              <a:pPr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28E6628-DEA7-4D67-9AA8-39ADE2A32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err="1" smtClean="0"/>
              <a:t>face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Martina\AppData\Local\Microsoft\Windows\Temporary Internet Files\Content.IE5\8GN0SNH5\MC9004406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980728"/>
            <a:ext cx="1828800" cy="18288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28" name="Picture 4" descr="C:\Users\Martina\AppData\Local\Microsoft\Windows\Temporary Internet Files\Content.IE5\BW4LMQ1Y\MC90044036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2088232" cy="208823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29" name="Picture 5" descr="C:\Users\Martina\AppData\Local\Microsoft\Windows\Temporary Internet Files\Content.IE5\SEQ1TQF2\MC9004406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2708920"/>
            <a:ext cx="1828800" cy="18288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0" name="Picture 6" descr="C:\Users\Martina\AppData\Local\Microsoft\Windows\Temporary Internet Files\Content.IE5\8GN0SNH5\MC9004405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356992"/>
            <a:ext cx="1656184" cy="209202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1" name="Picture 7" descr="C:\Users\Martina\AppData\Local\Microsoft\Windows\Temporary Internet Files\Content.IE5\NM0CHSAD\MC90044060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4509120"/>
            <a:ext cx="1828800" cy="18288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2" name="Picture 8" descr="C:\Users\Martina\AppData\Local\Microsoft\Windows\Temporary Internet Files\Content.IE5\BW4LMQ1Y\MC90044059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4797152"/>
            <a:ext cx="1828800" cy="18288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033" name="Picture 9" descr="C:\Users\Martina\AppData\Local\Microsoft\Windows\Temporary Internet Files\Content.IE5\SEQ1TQF2\MC90044050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888" y="260648"/>
            <a:ext cx="1447800" cy="18288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smtClean="0"/>
              <a:t>VY_22_INOVACE_AJK.</a:t>
            </a:r>
            <a:r>
              <a:rPr lang="cs-CZ" sz="3200" dirty="0" smtClean="0"/>
              <a:t>10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/>
              <a:t>Autor: Martina </a:t>
            </a:r>
            <a:r>
              <a:rPr lang="cs-CZ" sz="2400" dirty="0" err="1" smtClean="0"/>
              <a:t>Majtánová</a:t>
            </a:r>
            <a:r>
              <a:rPr lang="cs-CZ" sz="2400" dirty="0" smtClean="0"/>
              <a:t> </a:t>
            </a:r>
          </a:p>
          <a:p>
            <a:pPr lvl="0"/>
            <a:r>
              <a:rPr lang="cs-CZ" sz="2400" dirty="0" smtClean="0"/>
              <a:t>Datum vytvoření: únor 2012</a:t>
            </a:r>
          </a:p>
          <a:p>
            <a:pPr lvl="0"/>
            <a:r>
              <a:rPr lang="cs-CZ" sz="2400" dirty="0" smtClean="0"/>
              <a:t>Ročník: I.stupeň (3.-4.ročník) </a:t>
            </a:r>
          </a:p>
          <a:p>
            <a:pPr lvl="0"/>
            <a:r>
              <a:rPr lang="cs-CZ" sz="2400" dirty="0" smtClean="0"/>
              <a:t>Vzdělávací oblast: Jazyk a jazyková komunikace</a:t>
            </a:r>
          </a:p>
          <a:p>
            <a:pPr lvl="0"/>
            <a:r>
              <a:rPr lang="cs-CZ" sz="2400" dirty="0" smtClean="0"/>
              <a:t>Vzdělávací obor: </a:t>
            </a:r>
            <a:r>
              <a:rPr lang="cs-CZ" sz="2400" dirty="0"/>
              <a:t>Anglický jazyk</a:t>
            </a:r>
            <a:endParaRPr lang="cs-CZ" sz="2400" dirty="0" smtClean="0"/>
          </a:p>
          <a:p>
            <a:pPr lvl="0"/>
            <a:r>
              <a:rPr lang="cs-CZ" sz="2400" dirty="0" smtClean="0"/>
              <a:t>Tematický okruh: Rozvoj komunikačních dovedností</a:t>
            </a:r>
          </a:p>
          <a:p>
            <a:pPr lvl="0"/>
            <a:r>
              <a:rPr lang="cs-CZ" sz="2400" dirty="0" smtClean="0"/>
              <a:t>Téma: Obličej</a:t>
            </a:r>
          </a:p>
          <a:p>
            <a:endParaRPr lang="cs-CZ" dirty="0"/>
          </a:p>
        </p:txBody>
      </p:sp>
      <p:pic>
        <p:nvPicPr>
          <p:cNvPr id="4" name="Picture 28" descr="http://www.zssvat.cz/wp-content/uploads/2010/10/logo-eu-2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445224"/>
            <a:ext cx="5688632" cy="10801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6000" dirty="0"/>
          </a:p>
        </p:txBody>
      </p:sp>
      <p:pic>
        <p:nvPicPr>
          <p:cNvPr id="2051" name="Picture 3" descr="C:\Users\Martina\AppData\Local\Microsoft\Windows\Temporary Internet Files\Content.IE5\BW4LMQ1Y\MP900439451[1].jpg"/>
          <p:cNvPicPr>
            <a:picLocks noChangeAspect="1" noChangeArrowheads="1"/>
          </p:cNvPicPr>
          <p:nvPr/>
        </p:nvPicPr>
        <p:blipFill>
          <a:blip r:embed="rId2" cstate="print"/>
          <a:srcRect t="11751" r="1133"/>
          <a:stretch>
            <a:fillRect/>
          </a:stretch>
        </p:blipFill>
        <p:spPr bwMode="auto">
          <a:xfrm>
            <a:off x="2339752" y="1052736"/>
            <a:ext cx="4224880" cy="580526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83568" y="3501008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eyes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6660232" y="4077072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nose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539552" y="5085184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mouth</a:t>
            </a:r>
            <a:endParaRPr lang="cs-CZ" sz="3200" b="1" dirty="0"/>
          </a:p>
        </p:txBody>
      </p:sp>
      <p:sp>
        <p:nvSpPr>
          <p:cNvPr id="11" name="Obdélník 10"/>
          <p:cNvSpPr/>
          <p:nvPr/>
        </p:nvSpPr>
        <p:spPr>
          <a:xfrm>
            <a:off x="971600" y="6021288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neck</a:t>
            </a:r>
            <a:endParaRPr lang="cs-CZ" sz="3200" b="1" dirty="0"/>
          </a:p>
        </p:txBody>
      </p:sp>
      <p:sp>
        <p:nvSpPr>
          <p:cNvPr id="12" name="Obdélník 11"/>
          <p:cNvSpPr/>
          <p:nvPr/>
        </p:nvSpPr>
        <p:spPr>
          <a:xfrm>
            <a:off x="6372200" y="5517232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ears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198884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hair</a:t>
            </a:r>
            <a:endParaRPr lang="cs-CZ" sz="3200" b="1" dirty="0"/>
          </a:p>
        </p:txBody>
      </p:sp>
      <p:cxnSp>
        <p:nvCxnSpPr>
          <p:cNvPr id="15" name="Přímá spojovací šipka 14"/>
          <p:cNvCxnSpPr>
            <a:stCxn id="7" idx="3"/>
          </p:cNvCxnSpPr>
          <p:nvPr/>
        </p:nvCxnSpPr>
        <p:spPr>
          <a:xfrm>
            <a:off x="2411760" y="3789040"/>
            <a:ext cx="1152128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10" idx="3"/>
          </p:cNvCxnSpPr>
          <p:nvPr/>
        </p:nvCxnSpPr>
        <p:spPr>
          <a:xfrm>
            <a:off x="2267744" y="5373216"/>
            <a:ext cx="1872208" cy="0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11" idx="3"/>
          </p:cNvCxnSpPr>
          <p:nvPr/>
        </p:nvCxnSpPr>
        <p:spPr>
          <a:xfrm>
            <a:off x="2699792" y="6309320"/>
            <a:ext cx="1368152" cy="144016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13" idx="1"/>
          </p:cNvCxnSpPr>
          <p:nvPr/>
        </p:nvCxnSpPr>
        <p:spPr>
          <a:xfrm flipH="1">
            <a:off x="5364088" y="2276872"/>
            <a:ext cx="1368152" cy="792088"/>
          </a:xfrm>
          <a:prstGeom prst="straightConnector1">
            <a:avLst/>
          </a:prstGeom>
          <a:ln w="28575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>
            <a:stCxn id="9" idx="1"/>
          </p:cNvCxnSpPr>
          <p:nvPr/>
        </p:nvCxnSpPr>
        <p:spPr>
          <a:xfrm flipH="1">
            <a:off x="4067944" y="4365104"/>
            <a:ext cx="2592288" cy="432048"/>
          </a:xfrm>
          <a:prstGeom prst="straightConnector1">
            <a:avLst/>
          </a:prstGeom>
          <a:ln w="28575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>
            <a:stCxn id="12" idx="1"/>
          </p:cNvCxnSpPr>
          <p:nvPr/>
        </p:nvCxnSpPr>
        <p:spPr>
          <a:xfrm flipH="1" flipV="1">
            <a:off x="6012160" y="4941168"/>
            <a:ext cx="360040" cy="864096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2411760" y="18864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apple</a:t>
            </a:r>
            <a:endParaRPr lang="cs-CZ" sz="3200" b="1" dirty="0"/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3779912" y="692696"/>
            <a:ext cx="792088" cy="792088"/>
          </a:xfrm>
          <a:prstGeom prst="straightConnector1">
            <a:avLst/>
          </a:prstGeom>
          <a:ln w="28575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Martina\AppData\Local\Microsoft\Windows\Temporary Internet Files\Content.IE5\BW4LMQ1Y\MP90040049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3" y="188640"/>
            <a:ext cx="4393542" cy="658709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7164288" y="2564904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eyes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7151484" y="692696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mouth</a:t>
            </a:r>
            <a:endParaRPr lang="cs-CZ" sz="3200" b="1" dirty="0"/>
          </a:p>
        </p:txBody>
      </p:sp>
      <p:sp>
        <p:nvSpPr>
          <p:cNvPr id="6" name="Obdélník 5"/>
          <p:cNvSpPr/>
          <p:nvPr/>
        </p:nvSpPr>
        <p:spPr>
          <a:xfrm>
            <a:off x="7164288" y="162880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nose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7164288" y="342900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hair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7164288" y="4365104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ears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164288" y="5229200"/>
            <a:ext cx="172819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neck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8291264" cy="6120720"/>
          </a:xfrm>
        </p:spPr>
        <p:txBody>
          <a:bodyPr>
            <a:normAutofit fontScale="92500" lnSpcReduction="10000"/>
          </a:bodyPr>
          <a:lstStyle/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M_</a:t>
            </a:r>
            <a:r>
              <a:rPr lang="cs-CZ" dirty="0" smtClean="0">
                <a:solidFill>
                  <a:srgbClr val="FF0000"/>
                </a:solidFill>
              </a:rPr>
              <a:t> _ _ H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E _ R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N _ _ E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F _ _ E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H _ _ R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E _ E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N _ _ K</a:t>
            </a:r>
          </a:p>
          <a:p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9" name="Picture 5" descr="C:\Users\Martina\AppData\Local\Microsoft\Windows\Temporary Internet Files\Content.IE5\8GN0SNH5\MP9003373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4664"/>
            <a:ext cx="1828800" cy="130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tina\AppData\Local\Microsoft\Windows\Temporary Internet Files\Content.IE5\BW4LMQ1Y\MP9004023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157192"/>
            <a:ext cx="1116533" cy="154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tina\AppData\Local\Microsoft\Windows\Temporary Internet Files\Content.IE5\JUXHLF2Y\MC9000562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733" y="1046065"/>
            <a:ext cx="1452301" cy="1438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tina\AppData\Local\Microsoft\Windows\Temporary Internet Files\Content.IE5\P3BRZT5U\MP9004304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92929"/>
            <a:ext cx="1484784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Martina\AppData\Local\Microsoft\Windows\Temporary Internet Files\Content.IE5\SEQ1TQF2\MP9004312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733" y="2996952"/>
            <a:ext cx="1299186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Martina\AppData\Local\Microsoft\Windows\Temporary Internet Files\Content.IE5\JUXHLF2Y\MP900403846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491"/>
          <a:stretch/>
        </p:blipFill>
        <p:spPr bwMode="auto">
          <a:xfrm>
            <a:off x="5594619" y="4725145"/>
            <a:ext cx="1773562" cy="1374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Martina\AppData\Local\Microsoft\Windows\Temporary Internet Files\Content.IE5\SEQ1TQF2\MP90040699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7136" y="5111338"/>
            <a:ext cx="1088921" cy="163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0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tina\AppData\Local\Microsoft\Windows\Temporary Internet Files\Content.IE5\NM0CHSAD\MP9004067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2258"/>
            <a:ext cx="2267744" cy="15112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099" name="Picture 3" descr="C:\Users\Martina\AppData\Local\Microsoft\Windows\Temporary Internet Files\Content.IE5\BW4LMQ1Y\MP900409149[1].jpg"/>
          <p:cNvPicPr>
            <a:picLocks noChangeAspect="1" noChangeArrowheads="1"/>
          </p:cNvPicPr>
          <p:nvPr/>
        </p:nvPicPr>
        <p:blipFill>
          <a:blip r:embed="rId3" cstate="print"/>
          <a:srcRect l="14301" t="22700" r="39500" b="38450"/>
          <a:stretch>
            <a:fillRect/>
          </a:stretch>
        </p:blipFill>
        <p:spPr bwMode="auto">
          <a:xfrm>
            <a:off x="827584" y="2492896"/>
            <a:ext cx="2123727" cy="17858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100" name="Picture 4" descr="C:\Users\Martina\AppData\Local\Microsoft\Windows\Temporary Internet Files\Content.IE5\SEQ1TQF2\MP900402576[1].jpg"/>
          <p:cNvPicPr>
            <a:picLocks noChangeAspect="1" noChangeArrowheads="1"/>
          </p:cNvPicPr>
          <p:nvPr/>
        </p:nvPicPr>
        <p:blipFill>
          <a:blip r:embed="rId4" cstate="print"/>
          <a:srcRect l="52522" t="35300" r="20577" b="36350"/>
          <a:stretch>
            <a:fillRect/>
          </a:stretch>
        </p:blipFill>
        <p:spPr bwMode="auto">
          <a:xfrm>
            <a:off x="4427984" y="4509120"/>
            <a:ext cx="1979712" cy="167038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102" name="Picture 6" descr="C:\Users\Martina\AppData\Local\Microsoft\Windows\Temporary Internet Files\Content.IE5\8GN0SNH5\MP900424377[1].jpg"/>
          <p:cNvPicPr>
            <a:picLocks noChangeAspect="1" noChangeArrowheads="1"/>
          </p:cNvPicPr>
          <p:nvPr/>
        </p:nvPicPr>
        <p:blipFill>
          <a:blip r:embed="rId5" cstate="print"/>
          <a:srcRect l="10101" t="38450" r="23751" b="26900"/>
          <a:stretch>
            <a:fillRect/>
          </a:stretch>
        </p:blipFill>
        <p:spPr bwMode="auto">
          <a:xfrm>
            <a:off x="251520" y="5301208"/>
            <a:ext cx="2664296" cy="13955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4103" name="Picture 7" descr="C:\Users\Martina\AppData\Local\Microsoft\Windows\Temporary Internet Files\Content.IE5\NM0CHSAD\MP900433097[1].jpg"/>
          <p:cNvPicPr>
            <a:picLocks noChangeAspect="1" noChangeArrowheads="1"/>
          </p:cNvPicPr>
          <p:nvPr/>
        </p:nvPicPr>
        <p:blipFill>
          <a:blip r:embed="rId6" cstate="print"/>
          <a:srcRect l="24724" t="54500" r="44944" b="3876"/>
          <a:stretch>
            <a:fillRect/>
          </a:stretch>
        </p:blipFill>
        <p:spPr bwMode="auto">
          <a:xfrm>
            <a:off x="5004048" y="188640"/>
            <a:ext cx="1296144" cy="266429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4104" name="Picture 8" descr="C:\Users\Martina\AppData\Local\Microsoft\Windows\Temporary Internet Files\Content.IE5\SEQ1TQF2\MP900422334[1].jpg"/>
          <p:cNvPicPr>
            <a:picLocks noChangeAspect="1" noChangeArrowheads="1"/>
          </p:cNvPicPr>
          <p:nvPr/>
        </p:nvPicPr>
        <p:blipFill>
          <a:blip r:embed="rId7" cstate="print"/>
          <a:srcRect l="10645" t="68900" r="35832" b="10101"/>
          <a:stretch>
            <a:fillRect/>
          </a:stretch>
        </p:blipFill>
        <p:spPr bwMode="auto">
          <a:xfrm>
            <a:off x="6084168" y="3068960"/>
            <a:ext cx="2448272" cy="144016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9" name="Oválný popisek 8"/>
          <p:cNvSpPr/>
          <p:nvPr/>
        </p:nvSpPr>
        <p:spPr>
          <a:xfrm>
            <a:off x="2843808" y="908720"/>
            <a:ext cx="1512168" cy="864096"/>
          </a:xfrm>
          <a:prstGeom prst="wedgeEllipseCallout">
            <a:avLst>
              <a:gd name="adj1" fmla="val -151030"/>
              <a:gd name="adj2" fmla="val -2308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ný popisek 9"/>
          <p:cNvSpPr/>
          <p:nvPr/>
        </p:nvSpPr>
        <p:spPr>
          <a:xfrm>
            <a:off x="7308304" y="1556792"/>
            <a:ext cx="1512168" cy="864096"/>
          </a:xfrm>
          <a:prstGeom prst="wedgeEllipseCallout">
            <a:avLst>
              <a:gd name="adj1" fmla="val -133354"/>
              <a:gd name="adj2" fmla="val 14364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ný popisek 10"/>
          <p:cNvSpPr/>
          <p:nvPr/>
        </p:nvSpPr>
        <p:spPr>
          <a:xfrm>
            <a:off x="3419872" y="3068960"/>
            <a:ext cx="1512168" cy="864096"/>
          </a:xfrm>
          <a:prstGeom prst="wedgeEllipseCallout">
            <a:avLst>
              <a:gd name="adj1" fmla="val -111027"/>
              <a:gd name="adj2" fmla="val -4912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ný popisek 11"/>
          <p:cNvSpPr/>
          <p:nvPr/>
        </p:nvSpPr>
        <p:spPr>
          <a:xfrm>
            <a:off x="6876256" y="5301208"/>
            <a:ext cx="1512168" cy="864096"/>
          </a:xfrm>
          <a:prstGeom prst="wedgeEllipseCallout">
            <a:avLst>
              <a:gd name="adj1" fmla="val -132424"/>
              <a:gd name="adj2" fmla="val -23081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ný popisek 12"/>
          <p:cNvSpPr/>
          <p:nvPr/>
        </p:nvSpPr>
        <p:spPr>
          <a:xfrm>
            <a:off x="3059832" y="5993904"/>
            <a:ext cx="1512168" cy="864096"/>
          </a:xfrm>
          <a:prstGeom prst="wedgeEllipseCallout">
            <a:avLst>
              <a:gd name="adj1" fmla="val -101724"/>
              <a:gd name="adj2" fmla="val -91458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ný popisek 13"/>
          <p:cNvSpPr/>
          <p:nvPr/>
        </p:nvSpPr>
        <p:spPr>
          <a:xfrm>
            <a:off x="7631832" y="4149080"/>
            <a:ext cx="1512168" cy="864096"/>
          </a:xfrm>
          <a:prstGeom prst="wedgeEllipseCallout">
            <a:avLst>
              <a:gd name="adj1" fmla="val -78467"/>
              <a:gd name="adj2" fmla="val -99598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Anotace</a:t>
            </a:r>
            <a:br>
              <a:rPr lang="cs-CZ" sz="40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32863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r>
              <a:rPr lang="cs-CZ" dirty="0" smtClean="0"/>
              <a:t>Prezentace slouží k výuce nové slovní zásoby.</a:t>
            </a:r>
          </a:p>
          <a:p>
            <a:endParaRPr lang="cs-CZ" sz="2400" dirty="0" smtClean="0"/>
          </a:p>
          <a:p>
            <a:r>
              <a:rPr lang="cs-CZ" sz="2400" dirty="0" smtClean="0"/>
              <a:t>Cíl: žák pojmenuje části obličeje, </a:t>
            </a:r>
            <a:r>
              <a:rPr lang="cs-CZ" sz="2400" dirty="0"/>
              <a:t>upevní si psanou podobu </a:t>
            </a:r>
            <a:r>
              <a:rPr lang="cs-CZ" sz="2400" dirty="0" smtClean="0"/>
              <a:t>slov, </a:t>
            </a:r>
            <a:r>
              <a:rPr lang="cs-CZ" sz="2400" dirty="0" smtClean="0"/>
              <a:t>přiřadí </a:t>
            </a:r>
            <a:r>
              <a:rPr lang="cs-CZ" sz="2400" dirty="0" smtClean="0"/>
              <a:t>pojmy, doplní </a:t>
            </a:r>
            <a:r>
              <a:rPr lang="cs-CZ" sz="2400" dirty="0" smtClean="0"/>
              <a:t>slova, </a:t>
            </a:r>
            <a:r>
              <a:rPr lang="cs-CZ" sz="2400" dirty="0" smtClean="0"/>
              <a:t>odhadne obrázek, který je </a:t>
            </a:r>
            <a:r>
              <a:rPr lang="cs-CZ" sz="2400" dirty="0" smtClean="0"/>
              <a:t>vystihuje</a:t>
            </a:r>
            <a:endParaRPr lang="cs-CZ" sz="2400" dirty="0"/>
          </a:p>
          <a:p>
            <a:pPr marL="137160" indent="0" algn="ctr">
              <a:buNone/>
            </a:pPr>
            <a:r>
              <a:rPr lang="cs-CZ" sz="3200" b="1" dirty="0" smtClean="0"/>
              <a:t>Reference</a:t>
            </a:r>
          </a:p>
          <a:p>
            <a:r>
              <a:rPr lang="cs-CZ" sz="2400" dirty="0" smtClean="0"/>
              <a:t> [cit. 2012-02-20]. Obrázky dostupné pod licencí Microsoft Office 2010 na Office.</a:t>
            </a:r>
            <a:r>
              <a:rPr lang="cs-CZ" sz="2400" dirty="0" err="1" smtClean="0"/>
              <a:t>com</a:t>
            </a:r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49</TotalTime>
  <Words>131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face</vt:lpstr>
      <vt:lpstr>VY_22_INOVACE_AJK.10</vt:lpstr>
      <vt:lpstr>Prezentace aplikace PowerPoint</vt:lpstr>
      <vt:lpstr>Prezentace aplikace PowerPoint</vt:lpstr>
      <vt:lpstr>Prezentace aplikace PowerPoint</vt:lpstr>
      <vt:lpstr>Prezentace aplikace PowerPoint</vt:lpstr>
      <vt:lpstr>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face</dc:title>
  <dc:creator>Martina</dc:creator>
  <cp:lastModifiedBy>Martina</cp:lastModifiedBy>
  <cp:revision>11</cp:revision>
  <dcterms:created xsi:type="dcterms:W3CDTF">2012-02-20T19:09:04Z</dcterms:created>
  <dcterms:modified xsi:type="dcterms:W3CDTF">2012-05-24T12:24:12Z</dcterms:modified>
</cp:coreProperties>
</file>