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0" r:id="rId2"/>
    <p:sldId id="266" r:id="rId3"/>
    <p:sldId id="258" r:id="rId4"/>
    <p:sldId id="256" r:id="rId5"/>
    <p:sldId id="257" r:id="rId6"/>
    <p:sldId id="259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Oddíl bez názvu" id="{EFF2EBD1-2522-46E9-80AD-3603C1E4F1AC}">
          <p14:sldIdLst>
            <p14:sldId id="260"/>
            <p14:sldId id="266"/>
            <p14:sldId id="258"/>
            <p14:sldId id="256"/>
            <p14:sldId id="257"/>
            <p14:sldId id="259"/>
            <p14:sldId id="261"/>
            <p14:sldId id="262"/>
            <p14:sldId id="264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DFE399-E91C-46F8-8341-5918D109263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FEE72D-958C-44CB-A62C-CC72EC184D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0218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FEE72D-958C-44CB-A62C-CC72EC184D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0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64D0501-B635-4172-97E0-C7BCDEAF7FBF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0682D48-5361-458A-A08E-EB463AD678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1628801"/>
            <a:ext cx="7772400" cy="108012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PAST SIMPLE – regular verbs</a:t>
            </a: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539552" y="2492897"/>
            <a:ext cx="7776864" cy="4365104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500" dirty="0"/>
              <a:t>Škola: Základní škola Trávníky Otrokovice, příspěvková organizace</a:t>
            </a:r>
          </a:p>
          <a:p>
            <a:r>
              <a:rPr lang="cs-CZ" sz="2500" dirty="0"/>
              <a:t>Číslo projektu: CZ.1.07/1.4.00/21.2637</a:t>
            </a:r>
          </a:p>
          <a:p>
            <a:r>
              <a:rPr lang="cs-CZ" sz="2500" dirty="0"/>
              <a:t>Název výukového materiálu</a:t>
            </a:r>
            <a:r>
              <a:rPr lang="cs-CZ" sz="2500" dirty="0" smtClean="0"/>
              <a:t>: PAST SIMPLE– </a:t>
            </a:r>
            <a:r>
              <a:rPr lang="cs-CZ" sz="2500" dirty="0" err="1" smtClean="0"/>
              <a:t>regular</a:t>
            </a:r>
            <a:r>
              <a:rPr lang="cs-CZ" sz="2500" dirty="0" smtClean="0"/>
              <a:t> </a:t>
            </a:r>
            <a:r>
              <a:rPr lang="cs-CZ" sz="2500" dirty="0" err="1" smtClean="0"/>
              <a:t>verbs</a:t>
            </a:r>
            <a:endParaRPr lang="cs-CZ" sz="2500" dirty="0"/>
          </a:p>
          <a:p>
            <a:r>
              <a:rPr lang="cs-CZ" sz="2500" dirty="0" smtClean="0"/>
              <a:t>Autor: Mgr. Eva Štouračová</a:t>
            </a:r>
          </a:p>
          <a:p>
            <a:r>
              <a:rPr lang="cs-CZ" sz="2500" dirty="0" smtClean="0"/>
              <a:t>Vytvořeno: </a:t>
            </a:r>
            <a:r>
              <a:rPr lang="cs-CZ" sz="2500" dirty="0" smtClean="0"/>
              <a:t>7. května </a:t>
            </a:r>
            <a:r>
              <a:rPr lang="cs-CZ" sz="2500" dirty="0" smtClean="0"/>
              <a:t>2012</a:t>
            </a:r>
          </a:p>
          <a:p>
            <a:r>
              <a:rPr lang="cs-CZ" sz="2500" dirty="0" smtClean="0"/>
              <a:t>Ročník: 6.</a:t>
            </a:r>
          </a:p>
          <a:p>
            <a:r>
              <a:rPr lang="cs-CZ" sz="2500" dirty="0"/>
              <a:t>Vzdělávací oblast: Jazyk a jazyková komunikace</a:t>
            </a:r>
          </a:p>
          <a:p>
            <a:r>
              <a:rPr lang="cs-CZ" sz="2500" dirty="0"/>
              <a:t>Vzdělávací obor: Cizí jazyk – angličtina</a:t>
            </a:r>
          </a:p>
          <a:p>
            <a:r>
              <a:rPr lang="cs-CZ" sz="2500" dirty="0" smtClean="0"/>
              <a:t>Tematický okruh:  Produktivní řečové dovednosti </a:t>
            </a:r>
          </a:p>
          <a:p>
            <a:r>
              <a:rPr lang="cs-CZ" sz="2500" dirty="0" smtClean="0"/>
              <a:t>Téma: Minulý čas prostý</a:t>
            </a:r>
          </a:p>
          <a:p>
            <a:r>
              <a:rPr lang="cs-CZ" sz="2500" dirty="0" smtClean="0"/>
              <a:t>Pomůcky: dataprojektor</a:t>
            </a:r>
          </a:p>
          <a:p>
            <a:r>
              <a:rPr lang="cs-CZ" sz="2500" dirty="0" smtClean="0"/>
              <a:t>Anotace: prezentace s výkladem, žáci si aktivně procvičí pravidla tvoření minulého času u pravidelných sloves</a:t>
            </a:r>
          </a:p>
          <a:p>
            <a:pPr algn="ctr"/>
            <a:r>
              <a:rPr lang="cs-CZ" sz="1900" i="1" dirty="0"/>
              <a:t>Tato práce je šířena pod licencí CC BY-SA 3.0. Odkazy a citace jsou platné k datu vytvoření této práce.</a:t>
            </a:r>
            <a:endParaRPr lang="cs-CZ" sz="1900" dirty="0"/>
          </a:p>
          <a:p>
            <a:pPr algn="ctr"/>
            <a:r>
              <a:rPr lang="cs-CZ" sz="1900" i="1" dirty="0"/>
              <a:t>Všechny objekty použité k vytvoření tohoto materiálu jsou součástí softwaru Microsoft® Office. </a:t>
            </a:r>
            <a:endParaRPr lang="cs-CZ" sz="1900" dirty="0"/>
          </a:p>
          <a:p>
            <a:pPr algn="ctr"/>
            <a:r>
              <a:rPr lang="cs-CZ" sz="1900" i="1" dirty="0"/>
              <a:t>Texty jsou vlastní originální tvorbou autora.</a:t>
            </a:r>
            <a:endParaRPr lang="cs-CZ" sz="1900" dirty="0" smtClean="0"/>
          </a:p>
          <a:p>
            <a:r>
              <a:rPr lang="cs-CZ" dirty="0" smtClean="0"/>
              <a:t>VY_32_INOVACE_16_28</a:t>
            </a: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1001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336961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PAST SIMPLE </a:t>
            </a:r>
            <a:r>
              <a:rPr lang="cs-CZ" dirty="0" smtClean="0"/>
              <a:t>– minulý prostý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396536" cy="5328592"/>
          </a:xfrm>
        </p:spPr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inulý čas prostý použijeme k vyjádření děje, který </a:t>
            </a:r>
            <a:r>
              <a:rPr lang="cs-CZ" b="1" dirty="0" smtClean="0"/>
              <a:t>začal i skončil v minulosti</a:t>
            </a:r>
          </a:p>
          <a:p>
            <a:r>
              <a:rPr lang="cs-CZ" dirty="0"/>
              <a:t>č</a:t>
            </a:r>
            <a:r>
              <a:rPr lang="cs-CZ" dirty="0" smtClean="0"/>
              <a:t>asto je používán s výrazy naznačujícími minulost: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YESTERDAY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LAST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 (</a:t>
            </a:r>
            <a:r>
              <a:rPr lang="cs-CZ" dirty="0" err="1" smtClean="0"/>
              <a:t>weekend</a:t>
            </a:r>
            <a:r>
              <a:rPr lang="cs-CZ" dirty="0" smtClean="0"/>
              <a:t>, </a:t>
            </a:r>
            <a:r>
              <a:rPr lang="cs-CZ" dirty="0" err="1" smtClean="0"/>
              <a:t>month</a:t>
            </a:r>
            <a:r>
              <a:rPr lang="cs-CZ" dirty="0" smtClean="0"/>
              <a:t>, </a:t>
            </a:r>
            <a:r>
              <a:rPr lang="cs-CZ" dirty="0" err="1" smtClean="0"/>
              <a:t>year</a:t>
            </a:r>
            <a:r>
              <a:rPr lang="cs-CZ" dirty="0" smtClean="0"/>
              <a:t>, </a:t>
            </a:r>
            <a:r>
              <a:rPr lang="cs-CZ" dirty="0" err="1" smtClean="0"/>
              <a:t>Monday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AGO </a:t>
            </a:r>
          </a:p>
          <a:p>
            <a:pPr marL="0" indent="0">
              <a:buNone/>
            </a:pPr>
            <a:r>
              <a:rPr lang="cs-CZ" i="1" dirty="0" err="1" smtClean="0"/>
              <a:t>Example</a:t>
            </a:r>
            <a:r>
              <a:rPr lang="cs-CZ" i="1" dirty="0" smtClean="0"/>
              <a:t>: 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visited</a:t>
            </a:r>
            <a:r>
              <a:rPr lang="cs-CZ" dirty="0" smtClean="0"/>
              <a:t> her </a:t>
            </a:r>
            <a:r>
              <a:rPr lang="cs-CZ" b="1" dirty="0" smtClean="0"/>
              <a:t>last</a:t>
            </a:r>
            <a:r>
              <a:rPr lang="cs-CZ" dirty="0" smtClean="0"/>
              <a:t> </a:t>
            </a:r>
            <a:r>
              <a:rPr lang="cs-CZ" dirty="0" err="1" smtClean="0"/>
              <a:t>Monday</a:t>
            </a:r>
            <a:r>
              <a:rPr lang="cs-CZ" dirty="0" smtClean="0"/>
              <a:t>. 	</a:t>
            </a:r>
            <a:r>
              <a:rPr lang="cs-CZ" i="1" dirty="0" smtClean="0"/>
              <a:t>Navštívil jsem ji minulé pondělí.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visited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2 </a:t>
            </a:r>
            <a:r>
              <a:rPr lang="cs-CZ" dirty="0" err="1" smtClean="0"/>
              <a:t>weeks</a:t>
            </a:r>
            <a:r>
              <a:rPr lang="cs-CZ" dirty="0" smtClean="0"/>
              <a:t> </a:t>
            </a:r>
            <a:r>
              <a:rPr lang="cs-CZ" b="1" dirty="0" smtClean="0"/>
              <a:t>ago.</a:t>
            </a:r>
            <a:r>
              <a:rPr lang="cs-CZ" dirty="0" smtClean="0"/>
              <a:t>	</a:t>
            </a:r>
            <a:r>
              <a:rPr lang="cs-CZ" i="1" dirty="0" smtClean="0"/>
              <a:t>Navštívili mě před dvěma týdny.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played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/>
              <a:t>yesterday</a:t>
            </a:r>
            <a:r>
              <a:rPr lang="cs-CZ" b="1" dirty="0" smtClean="0"/>
              <a:t>.</a:t>
            </a:r>
            <a:r>
              <a:rPr lang="cs-CZ" dirty="0" smtClean="0"/>
              <a:t>		</a:t>
            </a:r>
            <a:r>
              <a:rPr lang="cs-CZ" i="1" dirty="0" smtClean="0"/>
              <a:t>Hrála to včera. </a:t>
            </a:r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moved</a:t>
            </a:r>
            <a:r>
              <a:rPr lang="cs-CZ" dirty="0" smtClean="0"/>
              <a:t> </a:t>
            </a:r>
            <a:r>
              <a:rPr lang="cs-CZ" b="1" dirty="0" smtClean="0"/>
              <a:t>in</a:t>
            </a:r>
            <a:r>
              <a:rPr lang="cs-CZ" dirty="0" smtClean="0"/>
              <a:t> 1998.			</a:t>
            </a:r>
            <a:r>
              <a:rPr lang="cs-CZ" i="1" dirty="0" smtClean="0"/>
              <a:t>Přestěhovali jsme se v roce 1998.</a:t>
            </a:r>
            <a:endParaRPr lang="cs-CZ" i="1" dirty="0"/>
          </a:p>
        </p:txBody>
      </p:sp>
      <p:pic>
        <p:nvPicPr>
          <p:cNvPr id="2050" name="Picture 2" descr="C:\Users\stouracoova\AppData\Local\Microsoft\Windows\Temporary Internet Files\Content.IE5\8EK7N7M3\MC9003590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933056"/>
            <a:ext cx="870239" cy="79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860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305800" cy="655272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PAST SIMPLE TENSE </a:t>
            </a:r>
            <a:br>
              <a:rPr lang="cs-CZ" b="1" dirty="0" smtClean="0"/>
            </a:br>
            <a:r>
              <a:rPr lang="cs-CZ" b="1" u="sng" dirty="0" smtClean="0"/>
              <a:t>REGULAR VERBS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sz="3600" i="1" dirty="0" smtClean="0"/>
              <a:t>(minulý prostý </a:t>
            </a:r>
            <a:r>
              <a:rPr lang="cs-CZ" sz="3600" i="1" dirty="0"/>
              <a:t>čas, </a:t>
            </a:r>
            <a:r>
              <a:rPr lang="cs-CZ" sz="3600" i="1" dirty="0" smtClean="0"/>
              <a:t/>
            </a:r>
            <a:br>
              <a:rPr lang="cs-CZ" sz="3600" i="1" dirty="0" smtClean="0"/>
            </a:br>
            <a:r>
              <a:rPr lang="cs-CZ" sz="3600" i="1" dirty="0" smtClean="0"/>
              <a:t>pravidelná </a:t>
            </a:r>
            <a:r>
              <a:rPr lang="cs-CZ" sz="3600" i="1" dirty="0"/>
              <a:t>slovesa</a:t>
            </a:r>
            <a:r>
              <a:rPr lang="cs-CZ" sz="3600" i="1" dirty="0" smtClean="0"/>
              <a:t>)</a:t>
            </a:r>
            <a:br>
              <a:rPr lang="cs-CZ" sz="3600" i="1" dirty="0" smtClean="0"/>
            </a:br>
            <a:r>
              <a:rPr lang="cs-CZ" sz="3600" i="1" dirty="0" smtClean="0"/>
              <a:t/>
            </a:r>
            <a:br>
              <a:rPr lang="cs-CZ" sz="3600" i="1" dirty="0" smtClean="0"/>
            </a:br>
            <a:r>
              <a:rPr lang="cs-CZ" b="1" u="sng" dirty="0" smtClean="0"/>
              <a:t>OSOBA</a:t>
            </a:r>
            <a:r>
              <a:rPr lang="cs-CZ" b="1" dirty="0" smtClean="0"/>
              <a:t> + </a:t>
            </a:r>
            <a:r>
              <a:rPr lang="cs-CZ" sz="3600" b="1" dirty="0" smtClean="0"/>
              <a:t>sloveso s koncovkou </a:t>
            </a:r>
            <a:r>
              <a:rPr lang="cs-CZ" b="1" u="sng" dirty="0" smtClean="0"/>
              <a:t>–ED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000" i="1" u="sng" dirty="0" smtClean="0"/>
              <a:t>otázka: </a:t>
            </a:r>
            <a:r>
              <a:rPr lang="cs-CZ" sz="4000" b="1" dirty="0" smtClean="0"/>
              <a:t>DID</a:t>
            </a:r>
            <a:r>
              <a:rPr lang="cs-CZ" sz="4000" dirty="0" smtClean="0"/>
              <a:t> + osoba + sloveso v zákl. tvaru ?</a:t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i="1" u="sng" dirty="0" smtClean="0"/>
              <a:t>zápor: </a:t>
            </a:r>
            <a:r>
              <a:rPr lang="cs-CZ" sz="4000" dirty="0" smtClean="0"/>
              <a:t>osoba + </a:t>
            </a:r>
            <a:r>
              <a:rPr lang="cs-CZ" sz="4000" b="1" dirty="0" smtClean="0"/>
              <a:t>DIDN´T</a:t>
            </a:r>
            <a:r>
              <a:rPr lang="cs-CZ" sz="4000" dirty="0" smtClean="0"/>
              <a:t> + sloveso v zákl. tvaru</a:t>
            </a:r>
            <a:br>
              <a:rPr lang="cs-CZ" sz="4000" dirty="0" smtClean="0"/>
            </a:b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784326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PAST SIMPLE – </a:t>
            </a:r>
            <a:r>
              <a:rPr lang="cs-CZ" sz="3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regular</a:t>
            </a:r>
            <a:r>
              <a:rPr lang="cs-CZ" sz="3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verbs</a:t>
            </a:r>
            <a:r>
              <a:rPr lang="cs-CZ" sz="3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3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36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(minulý prostý – pravidelná slovesa)</a:t>
            </a:r>
            <a:endParaRPr lang="cs-CZ" sz="36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Pravidlo: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Příklad: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0" y="2514600"/>
            <a:ext cx="5148064" cy="384572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většina sloves: koncovka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–ED 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slovesa končící –e: jen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krátká přízvučná: zdvojená souhláska 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slovesa končící –l: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zdvojené L</a:t>
            </a:r>
          </a:p>
          <a:p>
            <a:pPr marL="0" indent="0">
              <a:buNone/>
            </a:pPr>
            <a:endParaRPr lang="cs-CZ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slovesa končící –y: </a:t>
            </a: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změkne na -i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>
          <a:xfrm>
            <a:off x="5292080" y="2492896"/>
            <a:ext cx="4041775" cy="3845720"/>
          </a:xfrm>
        </p:spPr>
        <p:txBody>
          <a:bodyPr/>
          <a:lstStyle/>
          <a:p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check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check</a:t>
            </a:r>
            <a:r>
              <a:rPr lang="cs-CZ" u="sng" dirty="0" err="1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endParaRPr lang="cs-CZ" u="sng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arrive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–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arriv</a:t>
            </a:r>
            <a:r>
              <a:rPr lang="cs-CZ" u="sng" dirty="0" err="1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endParaRPr lang="cs-CZ" u="sng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g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rab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grabb</a:t>
            </a:r>
            <a:r>
              <a:rPr lang="cs-CZ" u="sng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endParaRPr lang="cs-CZ" u="sng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travel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travell</a:t>
            </a:r>
            <a:r>
              <a:rPr lang="cs-CZ" u="sng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endParaRPr lang="cs-CZ" u="sng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try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- </a:t>
            </a:r>
            <a:r>
              <a:rPr lang="cs-CZ" dirty="0" err="1">
                <a:latin typeface="Tahoma" pitchFamily="34" charset="0"/>
                <a:ea typeface="Tahoma" pitchFamily="34" charset="0"/>
                <a:cs typeface="Tahoma" pitchFamily="34" charset="0"/>
              </a:rPr>
              <a:t>tri</a:t>
            </a:r>
            <a:r>
              <a:rPr lang="cs-CZ" u="sng" dirty="0" err="1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endParaRPr lang="cs-CZ" u="sng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6364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22344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Examples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51520" y="1556793"/>
            <a:ext cx="4244280" cy="4968551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We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travel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by bus. 		</a:t>
            </a: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It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rain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 lot.			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He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grab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his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suitcase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	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ied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to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translate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it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	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They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play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tennis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She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visit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			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824536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Cestovali jsme autobusem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Hodně pršelo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Popadl svůj kufr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Zkusil jsem to přeložit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Hráli tenis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Navštívila mě.</a:t>
            </a:r>
          </a:p>
          <a:p>
            <a:endParaRPr lang="cs-CZ" dirty="0"/>
          </a:p>
        </p:txBody>
      </p:sp>
      <p:pic>
        <p:nvPicPr>
          <p:cNvPr id="1027" name="Picture 3" descr="C:\Users\stouracoova\AppData\Local\Microsoft\Windows\Temporary Internet Files\Content.IE5\KXT46X65\MC9003588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53136"/>
            <a:ext cx="1649578" cy="187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touracoova\AppData\Local\Microsoft\Windows\Temporary Internet Files\Content.IE5\ATJ3BNKG\MC9002927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0944" y="2132856"/>
            <a:ext cx="12511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7393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sz="4000" dirty="0" err="1" smtClean="0"/>
              <a:t>Examples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-30262" y="1988840"/>
            <a:ext cx="5009133" cy="4434840"/>
          </a:xfrm>
        </p:spPr>
        <p:txBody>
          <a:bodyPr>
            <a:noAutofit/>
          </a:bodyPr>
          <a:lstStyle/>
          <a:p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They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didn´t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travel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by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train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She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didn´t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visit her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friend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endParaRPr lang="cs-CZ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didn´t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look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him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	</a:t>
            </a:r>
          </a:p>
          <a:p>
            <a:pPr marL="0" indent="0"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We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didn´t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go to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school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		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20072" y="1920084"/>
            <a:ext cx="4104456" cy="4821283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Necestovali vlakem.</a:t>
            </a:r>
          </a:p>
          <a:p>
            <a:pPr marL="0" indent="0">
              <a:buNone/>
            </a:pP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Nenavštívila jejího kamaráda.</a:t>
            </a: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Nepodíval </a:t>
            </a:r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jsem 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 na </a:t>
            </a:r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něj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 marL="0" indent="0">
              <a:buNone/>
            </a:pP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Nešli jsme do školy.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1588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9644" y="548680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Examples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>
            <a:normAutofit/>
          </a:bodyPr>
          <a:lstStyle/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Hrál jsi včera fotbal?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last </a:t>
            </a:r>
            <a:r>
              <a:rPr lang="cs-CZ" dirty="0" err="1" smtClean="0"/>
              <a:t>Friday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Co jsi dělal minulý pátek?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go?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Kam šli?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do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Proč to udělala?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Jak jste cestovali?</a:t>
            </a:r>
          </a:p>
          <a:p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Byli </a:t>
            </a:r>
            <a:r>
              <a:rPr lang="cs-CZ" dirty="0" err="1" smtClean="0"/>
              <a:t>ste</a:t>
            </a:r>
            <a:r>
              <a:rPr lang="cs-CZ" dirty="0" smtClean="0"/>
              <a:t> doma?</a:t>
            </a:r>
            <a:endParaRPr lang="cs-CZ" dirty="0"/>
          </a:p>
        </p:txBody>
      </p:sp>
      <p:pic>
        <p:nvPicPr>
          <p:cNvPr id="2050" name="Picture 2" descr="C:\Users\stouracoova\AppData\Local\Microsoft\Windows\Temporary Internet Files\Content.IE5\2E04J6U1\MC90043388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2068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touracoova\AppData\Local\Microsoft\Windows\Temporary Internet Files\Content.IE5\778S2JCF\MC9004108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07291" y="4657483"/>
            <a:ext cx="1978427" cy="199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ouracoova\AppData\Local\Microsoft\Windows\Temporary Internet Files\Content.IE5\ATJ3BNKG\MC9004350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65938"/>
            <a:ext cx="1368152" cy="136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3849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395536" y="548680"/>
            <a:ext cx="8229600" cy="722344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err="1" smtClean="0"/>
              <a:t>Examples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7"/>
          <p:cNvSpPr txBox="1">
            <a:spLocks/>
          </p:cNvSpPr>
          <p:nvPr/>
        </p:nvSpPr>
        <p:spPr>
          <a:xfrm>
            <a:off x="179512" y="1561130"/>
            <a:ext cx="4244280" cy="5184576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We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travel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by bus. 		</a:t>
            </a: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It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rain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 lot.			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He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grab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his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suitcase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	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ied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to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translate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it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	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They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play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tennis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 marL="0" indent="0">
              <a:buFont typeface="Wingdings 2"/>
              <a:buNone/>
            </a:pP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She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visit</a:t>
            </a:r>
            <a:r>
              <a:rPr lang="cs-CZ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me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			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obsah 8"/>
          <p:cNvSpPr txBox="1">
            <a:spLocks/>
          </p:cNvSpPr>
          <p:nvPr/>
        </p:nvSpPr>
        <p:spPr>
          <a:xfrm>
            <a:off x="4648200" y="1556792"/>
            <a:ext cx="4388296" cy="4824536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Cestovali jsme autobusem.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Hodně pršelo.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Popadl svůj kufr.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Zkusil jsem to přeložit.</a:t>
            </a: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Hráli tenis.</a:t>
            </a:r>
          </a:p>
          <a:p>
            <a:pPr marL="0" indent="0">
              <a:buFont typeface="Wingdings 2"/>
              <a:buNone/>
            </a:pP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Navštívila mě.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2903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sz="4000" dirty="0" err="1" smtClean="0"/>
              <a:t>Examples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-30262" y="1988840"/>
            <a:ext cx="5009133" cy="4434840"/>
          </a:xfrm>
        </p:spPr>
        <p:txBody>
          <a:bodyPr>
            <a:noAutofit/>
          </a:bodyPr>
          <a:lstStyle/>
          <a:p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They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didn´t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travel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by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train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She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didn´t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visit her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friend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endParaRPr lang="cs-CZ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didn´t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look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him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	</a:t>
            </a:r>
          </a:p>
          <a:p>
            <a:pPr marL="0" indent="0"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We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didn´t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go to </a:t>
            </a:r>
            <a:r>
              <a:rPr lang="cs-CZ" sz="2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school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		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20072" y="1920084"/>
            <a:ext cx="4104456" cy="4821283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Necestovali vlakem.</a:t>
            </a:r>
          </a:p>
          <a:p>
            <a:pPr marL="0" indent="0">
              <a:buNone/>
            </a:pP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Nenavštívila jejího kamaráda.</a:t>
            </a:r>
          </a:p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Nepodíval </a:t>
            </a:r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jsem 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 na </a:t>
            </a:r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něj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 marL="0" indent="0">
              <a:buNone/>
            </a:pP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Nešli jsme do školy.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5847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9644" y="548680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Examples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>
            <a:normAutofit/>
          </a:bodyPr>
          <a:lstStyle/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Hrál jsi včera fotbal?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last </a:t>
            </a:r>
            <a:r>
              <a:rPr lang="cs-CZ" dirty="0" err="1" smtClean="0"/>
              <a:t>Friday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Co jsi dělal minulý pátek?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go?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Kam šli?</a:t>
            </a:r>
          </a:p>
          <a:p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do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Proč to udělala?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Jak jste cestovali?</a:t>
            </a:r>
          </a:p>
          <a:p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Byli </a:t>
            </a:r>
            <a:r>
              <a:rPr lang="cs-CZ" dirty="0" err="1" smtClean="0"/>
              <a:t>ste</a:t>
            </a:r>
            <a:r>
              <a:rPr lang="cs-CZ" dirty="0" smtClean="0"/>
              <a:t> doma?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256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763</TotalTime>
  <Words>410</Words>
  <Application>Microsoft Office PowerPoint</Application>
  <PresentationFormat>Předvádění na obrazovce (4:3)</PresentationFormat>
  <Paragraphs>145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PAST SIMPLE – minulý prostý čas</vt:lpstr>
      <vt:lpstr>PAST SIMPLE TENSE  REGULAR VERBS  (minulý prostý čas,  pravidelná slovesa)  OSOBA + sloveso s koncovkou –ED  otázka: DID + osoba + sloveso v zákl. tvaru ?  zápor: osoba + DIDN´T + sloveso v zákl. tvaru </vt:lpstr>
      <vt:lpstr>PAST SIMPLE – regular verbs (minulý prostý – pravidelná slovesa)</vt:lpstr>
      <vt:lpstr>Examples:</vt:lpstr>
      <vt:lpstr>Examples:</vt:lpstr>
      <vt:lpstr>Examples:</vt:lpstr>
      <vt:lpstr>Snímek 8</vt:lpstr>
      <vt:lpstr>Examples:</vt:lpstr>
      <vt:lpstr>Examples: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(minulý prostý)</dc:title>
  <dc:creator>stouracoova</dc:creator>
  <cp:lastModifiedBy>stouracova</cp:lastModifiedBy>
  <cp:revision>21</cp:revision>
  <dcterms:created xsi:type="dcterms:W3CDTF">2012-02-14T15:12:59Z</dcterms:created>
  <dcterms:modified xsi:type="dcterms:W3CDTF">2012-05-30T11:14:31Z</dcterms:modified>
</cp:coreProperties>
</file>