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err="1" smtClean="0"/>
              <a:t>Mgr.Iva</a:t>
            </a:r>
            <a:r>
              <a:rPr lang="cs-CZ" sz="3200" b="1" dirty="0" smtClean="0"/>
              <a:t> Štancíková</a:t>
            </a:r>
            <a:br>
              <a:rPr lang="cs-CZ" sz="3200" b="1" dirty="0" smtClean="0"/>
            </a:br>
            <a:r>
              <a:rPr lang="cs-CZ" sz="3200" b="1" dirty="0" smtClean="0"/>
              <a:t>Člověk a jeho svět</a:t>
            </a:r>
            <a:br>
              <a:rPr lang="cs-CZ" sz="3200" b="1" dirty="0" smtClean="0"/>
            </a:br>
            <a:r>
              <a:rPr lang="cs-CZ" sz="3200" b="1" dirty="0" smtClean="0"/>
              <a:t>Dýchací soustava</a:t>
            </a: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3200" b="1" smtClean="0"/>
              <a:t>VY_32_INOVACE_17_dychaci_soustava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944" y="260648"/>
            <a:ext cx="4824538" cy="159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964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Dýchací ústrojí: </a:t>
            </a:r>
          </a:p>
          <a:p>
            <a:r>
              <a:rPr lang="cs-CZ" dirty="0" smtClean="0"/>
              <a:t>Dutina nosní</a:t>
            </a:r>
          </a:p>
          <a:p>
            <a:r>
              <a:rPr lang="cs-CZ" dirty="0" smtClean="0"/>
              <a:t>Nosohltan</a:t>
            </a:r>
          </a:p>
          <a:p>
            <a:r>
              <a:rPr lang="cs-CZ" dirty="0" smtClean="0"/>
              <a:t>Hrtan</a:t>
            </a:r>
          </a:p>
          <a:p>
            <a:r>
              <a:rPr lang="cs-CZ" dirty="0" smtClean="0"/>
              <a:t>Průdušnice</a:t>
            </a:r>
          </a:p>
          <a:p>
            <a:r>
              <a:rPr lang="cs-CZ" dirty="0" smtClean="0"/>
              <a:t>Průdušky</a:t>
            </a:r>
          </a:p>
          <a:p>
            <a:r>
              <a:rPr lang="cs-CZ" dirty="0"/>
              <a:t>P</a:t>
            </a:r>
            <a:r>
              <a:rPr lang="cs-CZ" dirty="0" smtClean="0"/>
              <a:t>líce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936" y="2311261"/>
            <a:ext cx="1608000" cy="24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79096"/>
            <a:ext cx="3490293" cy="26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835696" y="2636912"/>
            <a:ext cx="1884120" cy="106198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808824" y="3167904"/>
            <a:ext cx="1080120" cy="864096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483768" y="4581128"/>
            <a:ext cx="1800200" cy="32376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691680" y="4509120"/>
            <a:ext cx="4608512" cy="100811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598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dýchací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/>
          <a:lstStyle/>
          <a:p>
            <a:r>
              <a:rPr lang="cs-CZ" dirty="0" smtClean="0"/>
              <a:t>Zajišťuje </a:t>
            </a:r>
            <a:r>
              <a:rPr lang="cs-CZ" dirty="0" smtClean="0">
                <a:solidFill>
                  <a:srgbClr val="FF0000"/>
                </a:solidFill>
              </a:rPr>
              <a:t>přívod kyslíku </a:t>
            </a:r>
            <a:r>
              <a:rPr lang="cs-CZ" dirty="0" smtClean="0"/>
              <a:t>za vzduchu, jeho přenášení plícemi </a:t>
            </a:r>
            <a:r>
              <a:rPr lang="cs-CZ" dirty="0" smtClean="0">
                <a:solidFill>
                  <a:srgbClr val="FF0000"/>
                </a:solidFill>
              </a:rPr>
              <a:t>do krve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odchod oxidu uhličitého</a:t>
            </a:r>
            <a:r>
              <a:rPr lang="cs-CZ" dirty="0" smtClean="0"/>
              <a:t> z těla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645023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Nemoci dýchacích cest: </a:t>
            </a:r>
            <a:r>
              <a:rPr lang="cs-CZ" sz="2400" dirty="0" err="1" smtClean="0"/>
              <a:t>kyslík</a:t>
            </a:r>
            <a:r>
              <a:rPr lang="cs-CZ" sz="2400" dirty="0" err="1" smtClean="0">
                <a:solidFill>
                  <a:srgbClr val="00B050"/>
                </a:solidFill>
              </a:rPr>
              <a:t>angýna</a:t>
            </a:r>
            <a:r>
              <a:rPr lang="cs-CZ" sz="2400" dirty="0" err="1" smtClean="0"/>
              <a:t>kyslík</a:t>
            </a:r>
            <a:r>
              <a:rPr lang="cs-CZ" sz="2400" dirty="0" err="1" smtClean="0">
                <a:solidFill>
                  <a:srgbClr val="00B050"/>
                </a:solidFill>
              </a:rPr>
              <a:t>chřipka</a:t>
            </a:r>
            <a:r>
              <a:rPr lang="cs-CZ" sz="2400" dirty="0" err="1" smtClean="0"/>
              <a:t>oxiduhličitý</a:t>
            </a:r>
            <a:r>
              <a:rPr lang="cs-CZ" sz="2400" dirty="0" err="1" smtClean="0">
                <a:solidFill>
                  <a:srgbClr val="00B050"/>
                </a:solidFill>
              </a:rPr>
              <a:t>nachlazení</a:t>
            </a:r>
            <a:r>
              <a:rPr lang="cs-CZ" sz="2400" dirty="0" err="1" smtClean="0"/>
              <a:t>oxiduhličitý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81128"/>
            <a:ext cx="12382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960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Předcházení nemocem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OTUŽOVÁNÍ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20984"/>
            <a:ext cx="2568928" cy="17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284984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POBYT NA ČERSTVÉM VZDUCHU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472514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KOUŘENÍ ŠKODÍ ZDRAVÍ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6139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Otestuj se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seřaď části dýchací soustavy, vyškrtni, co sem nepatří: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plíce,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žaludek,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průdušky,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hrtan,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dutina nosní,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průdušnice,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páteř,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78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9.46102E-7 C 0.01458 -0.00046 0.02899 -0.00023 0.04357 -0.00139 C 0.04895 -0.00185 0.05555 -0.00879 0.06111 -0.01041 C 0.06545 -0.01411 0.06857 -0.01504 0.07378 -0.01689 C 0.0809 -0.02267 0.08836 -0.02545 0.096 -0.02984 C 0.10034 -0.03215 0.10347 -0.03609 0.10763 -0.03886 C 0.11597 -0.04465 0.12552 -0.04742 0.13385 -0.0532 C 0.13645 -0.05505 0.13993 -0.05552 0.1427 -0.05691 C 0.15156 -0.06153 0.15989 -0.0657 0.16892 -0.06986 C 0.17951 -0.07472 0.1901 -0.08143 0.2 -0.08813 C 0.20885 -0.09415 0.21927 -0.09577 0.22812 -0.10224 C 0.23802 -0.10965 0.22725 -0.10248 0.23385 -0.11011 C 0.23645 -0.11312 0.23975 -0.1152 0.2427 -0.11774 C 0.24566 -0.12029 0.24774 -0.12838 0.24948 -0.13208 C 0.24982 -0.13417 0.24965 -0.13648 0.25034 -0.13856 C 0.25069 -0.13972 0.25208 -0.13995 0.25243 -0.14111 C 0.2552 -0.14943 0.25156 -0.1455 0.25434 -0.15267 C 0.25868 -0.16424 0.2651 -0.17442 0.26892 -0.18645 C 0.27413 -0.20287 0.27569 -0.22346 0.2776 -0.24081 C 0.27829 -0.25584 0.27864 -0.27018 0.28142 -0.28476 C 0.28229 -0.28915 0.28732 -0.30025 0.28732 -0.3028 L 0.29027 -0.31066 " pathEditMode="relative" ptsTypes="ffffffffffffffffffffAA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52926E-6 C 0.01736 0.0007 0.02934 0.00301 0.04566 0.00625 C 0.06267 0.01412 0.07847 0.02846 0.09618 0.03355 C 0.10556 0.04118 0.1033 0.04002 0.11754 0.04118 C 0.12795 0.0465 0.14132 0.04696 0.15243 0.04904 C 0.17222 0.05645 0.15677 0.05159 0.2 0.05043 C 0.2092 0.04835 0.22813 0.0465 0.22813 0.0465 C 0.2342 0.04396 0.24028 0.0428 0.24653 0.04118 C 0.25295 0.03702 0.2592 0.03285 0.26597 0.02961 C 0.27396 0.02175 0.28038 0.01435 0.28733 0.00509 C 0.28872 -0.00046 0.29167 -0.00439 0.2941 -0.00925 C 0.29549 -0.01573 0.29688 -0.0222 0.29809 -0.02868 C 0.29757 -0.0495 0.30504 -0.07055 0.29219 -0.08165 C 0.29063 -0.08882 0.29306 -0.09646 0.2941 -0.10363 C 0.2941 -0.1064 0.29219 -0.14712 0.29219 -0.16308 " pathEditMode="relative" ptsTypes="ffffffffffffff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9366E-7 C 0.01319 0.00671 0.02673 0.00393 0.04062 0.00648 C 0.04375 0.00787 0.05035 0.01041 0.05035 0.01041 C 0.06146 0.01989 0.06371 0.01735 0.08055 0.01943 C 0.08785 0.02036 0.09392 0.02336 0.10087 0.02591 C 0.13403 0.02429 0.12344 0.02545 0.14358 0.01804 C 0.15035 0.01203 0.15989 0.00787 0.16788 0.00509 C 0.17569 -0.00092 0.18455 -0.00231 0.19219 -0.00902 C 0.19444 -0.01897 0.20347 -0.0266 0.21059 -0.02984 C 0.21389 -0.03632 0.21562 -0.04187 0.21736 -0.04927 C 0.2191 -0.07333 0.21667 -0.099 0.22326 -0.12167 C 0.22587 -0.14504 0.225 -0.16863 0.23489 -0.18899 C 0.23524 -0.19338 0.23455 -0.20217 0.23785 -0.20564 " pathEditMode="relative" ptsTypes="ffffffffffffA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2.64168E-6 C 0.00642 0.00093 0.01301 0.00093 0.01944 0.00255 C 0.02482 0.00393 0.02951 0.00995 0.03489 0.01157 C 0.03645 0.01712 0.03888 0.01805 0.0427 0.02082 C 0.04531 0.02591 0.04774 0.02637 0.05138 0.02984 C 0.05381 0.03216 0.05416 0.03493 0.05728 0.03632 C 0.06006 0.03748 0.06597 0.03886 0.06597 0.03886 C 0.07222 0.04442 0.0802 0.04696 0.08732 0.05043 C 0.09392 0.05367 0.09982 0.05853 0.10676 0.06084 C 0.11649 0.06408 0.12603 0.06547 0.13593 0.06732 C 0.14478 0.07148 0.15798 0.07171 0.16701 0.07241 C 0.17048 0.07333 0.1743 0.0731 0.1776 0.07495 C 0.19235 0.08305 0.17447 0.07865 0.19027 0.08143 C 0.19392 0.08675 0.19895 0.08443 0.20381 0.08675 C 0.22742 0.08628 0.25121 0.08652 0.27482 0.08536 C 0.27968 0.08513 0.28923 0.08282 0.28923 0.08282 C 0.29617 0.07958 0.30433 0.07911 0.31162 0.07773 C 0.31562 0.07194 0.32239 0.07171 0.32517 0.06732 " pathEditMode="relative" ptsTypes="fffffffffffffffffA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69096E-6 C 0.00781 0.0037 0.01441 0.0081 0.02135 0.01434 C 0.02395 0.0192 0.02795 0.02128 0.03211 0.02336 C 0.03836 0.03169 0.05034 0.04279 0.05833 0.04788 C 0.06198 0.05552 0.07014 0.05945 0.07569 0.06477 C 0.08507 0.07379 0.09323 0.08559 0.10295 0.09438 C 0.10729 0.09831 0.11232 0.10063 0.11649 0.10479 C 0.12552 0.11335 0.14288 0.13208 0.15156 0.14365 C 0.15538 0.14874 0.15798 0.15707 0.16215 0.16169 C 0.16493 0.1647 0.17205 0.17048 0.17569 0.17465 C 0.18281 0.18321 0.19045 0.19246 0.19913 0.19801 C 0.20816 0.21073 0.21944 0.22114 0.22916 0.23294 C 0.23906 0.2452 0.24878 0.25792 0.25833 0.27041 C 0.25955 0.2718 0.26024 0.27388 0.26128 0.2755 C 0.2625 0.27735 0.26371 0.2792 0.2651 0.28082 C 0.26927 0.28591 0.27448 0.28846 0.27864 0.29378 C 0.28906 0.30673 0.29895 0.32061 0.30885 0.3338 C 0.31111 0.3368 0.31354 0.33958 0.31562 0.34282 C 0.31805 0.34652 0.32239 0.35462 0.32239 0.35462 C 0.32378 0.36132 0.32604 0.36225 0.32916 0.36734 C 0.3309 0.37011 0.33107 0.37405 0.33298 0.37659 C 0.33368 0.37752 0.33489 0.37775 0.33593 0.37775 C 0.3427 0.37798 0.34965 0.37775 0.35642 0.37775 " pathEditMode="relative" ptsTypes="ffffffffffffffffffffffA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Základní </a:t>
            </a:r>
            <a:r>
              <a:rPr lang="cs-CZ" sz="2000" dirty="0"/>
              <a:t>údaje o DUM 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/>
              <a:t>Mgr.Iva</a:t>
            </a:r>
            <a:r>
              <a:rPr lang="cs-CZ" sz="2000" dirty="0"/>
              <a:t> Štancíková, ZŠ a MŠ Klášter Hradiště nad Jizerou, Klášter Hradiště nad Jizerou 81</a:t>
            </a:r>
            <a:br>
              <a:rPr lang="cs-CZ" sz="2000" dirty="0"/>
            </a:br>
            <a:r>
              <a:rPr lang="cs-CZ" sz="2000" dirty="0"/>
              <a:t>Období vytvoření DUM: 1.pololetí </a:t>
            </a:r>
            <a:r>
              <a:rPr lang="cs-CZ" sz="2000" dirty="0" err="1"/>
              <a:t>šk.roku</a:t>
            </a:r>
            <a:r>
              <a:rPr lang="cs-CZ" sz="2000" dirty="0"/>
              <a:t> 2011/2012</a:t>
            </a:r>
            <a:br>
              <a:rPr lang="cs-CZ" sz="2000" dirty="0"/>
            </a:br>
            <a:r>
              <a:rPr lang="cs-CZ" sz="2000" dirty="0"/>
              <a:t>Ročník: pátý</a:t>
            </a:r>
            <a:br>
              <a:rPr lang="cs-CZ" sz="2000" dirty="0"/>
            </a:br>
            <a:r>
              <a:rPr lang="cs-CZ" sz="2000" dirty="0"/>
              <a:t>Vzdělávací oblast: Člověk a jeho svět</a:t>
            </a:r>
            <a:r>
              <a:rPr lang="cs-CZ" sz="2000"/>
              <a:t/>
            </a:r>
            <a:br>
              <a:rPr lang="cs-CZ" sz="2000"/>
            </a:br>
            <a:r>
              <a:rPr lang="cs-CZ" sz="2000" smtClean="0"/>
              <a:t>Vzdělávací </a:t>
            </a:r>
            <a:r>
              <a:rPr lang="cs-CZ" sz="2000" dirty="0"/>
              <a:t>obor: Přírodověda</a:t>
            </a:r>
            <a:br>
              <a:rPr lang="cs-CZ" sz="2000" dirty="0"/>
            </a:br>
            <a:r>
              <a:rPr lang="cs-CZ" sz="2000" dirty="0"/>
              <a:t>Tematický okruh: Člověk a jeho zdraví</a:t>
            </a:r>
            <a:br>
              <a:rPr lang="cs-CZ" sz="2000" dirty="0"/>
            </a:br>
            <a:r>
              <a:rPr lang="cs-CZ" sz="2000" dirty="0"/>
              <a:t>Téma: </a:t>
            </a:r>
            <a:r>
              <a:rPr lang="cs-CZ" sz="2000" dirty="0" smtClean="0"/>
              <a:t>Dýchací soustava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DUM byl vytvořen jako materiál pro procvičování znalostí o částech a funkcích lidského těla</a:t>
            </a:r>
            <a:br>
              <a:rPr lang="cs-CZ" sz="2000" dirty="0"/>
            </a:br>
            <a:r>
              <a:rPr lang="cs-CZ" sz="2000" dirty="0"/>
              <a:t>Je určen k prezentaci pomocí datového projektoru.</a:t>
            </a:r>
            <a:br>
              <a:rPr lang="cs-CZ" sz="2000" dirty="0"/>
            </a:br>
            <a:r>
              <a:rPr lang="cs-CZ" sz="2000" dirty="0"/>
              <a:t>Lze ho využít pro opakování i hodnocení získaných znalostí.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00481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/>
          </a:p>
          <a:p>
            <a:r>
              <a:rPr lang="cs-CZ" i="1" dirty="0"/>
              <a:t>http://www. classroomclipart.com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Classroom</a:t>
            </a:r>
            <a:r>
              <a:rPr lang="cs-CZ" dirty="0"/>
              <a:t> </a:t>
            </a:r>
            <a:r>
              <a:rPr lang="cs-CZ" dirty="0" err="1"/>
              <a:t>Clipart</a:t>
            </a:r>
            <a:r>
              <a:rPr lang="cs-CZ" dirty="0"/>
              <a:t> Copyright </a:t>
            </a:r>
            <a:r>
              <a:rPr lang="cs-CZ" dirty="0" err="1" smtClean="0"/>
              <a:t>Watermark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88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100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Mgr.Iva Štancíková Člověk a jeho svět Dýchací soustava VY_32_INOVACE_17_dychaci_soustava</vt:lpstr>
      <vt:lpstr>Prezentace aplikace PowerPoint</vt:lpstr>
      <vt:lpstr>Význam dýchací soustavy</vt:lpstr>
      <vt:lpstr>Předcházení nemocem</vt:lpstr>
      <vt:lpstr>Otestuj se </vt:lpstr>
      <vt:lpstr>              Základní údaje o DUM  Autor: Mgr.Iva Štancíková, ZŠ a MŠ Klášter Hradiště nad Jizerou, Klášter Hradiště nad Jizerou 81 Období vytvoření DUM: 1.pololetí šk.roku 2011/2012 Ročník: pátý Vzdělávací oblast: Člověk a jeho svět Vzdělávací obor: Přírodověda Tematický okruh: Člověk a jeho zdraví Téma: Dýchací soustava DUM byl vytvořen jako materiál pro procvičování znalostí o částech a funkcích lidského těla Je určen k prezentaci pomocí datového projektoru. Lze ho využít pro opakování i hodnocení získaných znalostí.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Člověk a jeho svět Dýchací soustava VY_32_INOVACE_dychacisoustava_.... ll.</dc:title>
  <dc:creator>Tabule</dc:creator>
  <cp:lastModifiedBy>Tabule</cp:lastModifiedBy>
  <cp:revision>12</cp:revision>
  <cp:lastPrinted>2012-02-28T13:09:27Z</cp:lastPrinted>
  <dcterms:created xsi:type="dcterms:W3CDTF">2011-08-17T09:25:23Z</dcterms:created>
  <dcterms:modified xsi:type="dcterms:W3CDTF">2012-03-01T11:04:31Z</dcterms:modified>
</cp:coreProperties>
</file>