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rmAutofit/>
          </a:bodyPr>
          <a:lstStyle/>
          <a:p>
            <a:r>
              <a:rPr lang="cs-CZ" sz="2800" b="1" dirty="0" err="1"/>
              <a:t>Mgr.Iva</a:t>
            </a:r>
            <a:r>
              <a:rPr lang="cs-CZ" sz="2800" b="1" dirty="0"/>
              <a:t> Štancíková</a:t>
            </a: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700" b="1" dirty="0"/>
              <a:t>Člověk a jeho svět</a:t>
            </a:r>
            <a:br>
              <a:rPr lang="cs-CZ" sz="2700" b="1" dirty="0"/>
            </a:br>
            <a:r>
              <a:rPr lang="cs-CZ" sz="2700" b="1" dirty="0" smtClean="0"/>
              <a:t>Veličiny</a:t>
            </a: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800" b="1" dirty="0" smtClean="0"/>
              <a:t>VY_32_INOVACE_12_veliciny1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500438"/>
            <a:ext cx="6552727" cy="21608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30818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času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Jaké úseky lidského života znáš? Srovnej písmena.</a:t>
            </a:r>
          </a:p>
          <a:p>
            <a:r>
              <a:rPr lang="cs-CZ" dirty="0" smtClean="0"/>
              <a:t>365 dní: </a:t>
            </a:r>
            <a:r>
              <a:rPr lang="cs-CZ" dirty="0" err="1" smtClean="0"/>
              <a:t>kor</a:t>
            </a:r>
            <a:r>
              <a:rPr lang="cs-CZ" dirty="0" smtClean="0"/>
              <a:t>………….</a:t>
            </a:r>
          </a:p>
          <a:p>
            <a:r>
              <a:rPr lang="cs-CZ" dirty="0" smtClean="0"/>
              <a:t>31 dní: </a:t>
            </a:r>
            <a:r>
              <a:rPr lang="cs-CZ" dirty="0" err="1" smtClean="0"/>
              <a:t>sícmě</a:t>
            </a:r>
            <a:r>
              <a:rPr lang="cs-CZ" dirty="0" smtClean="0"/>
              <a:t>………..</a:t>
            </a:r>
          </a:p>
          <a:p>
            <a:r>
              <a:rPr lang="cs-CZ" dirty="0" smtClean="0"/>
              <a:t>7 dní:  </a:t>
            </a:r>
            <a:r>
              <a:rPr lang="cs-CZ" dirty="0" err="1" smtClean="0"/>
              <a:t>dentý</a:t>
            </a:r>
            <a:r>
              <a:rPr lang="cs-CZ" dirty="0" smtClean="0"/>
              <a:t>………….</a:t>
            </a:r>
          </a:p>
          <a:p>
            <a:r>
              <a:rPr lang="cs-CZ" dirty="0" smtClean="0"/>
              <a:t>24 </a:t>
            </a:r>
            <a:r>
              <a:rPr lang="cs-CZ" dirty="0" err="1" smtClean="0"/>
              <a:t>hodin:ned</a:t>
            </a:r>
            <a:r>
              <a:rPr lang="cs-CZ" dirty="0" smtClean="0"/>
              <a:t>  ………</a:t>
            </a:r>
          </a:p>
          <a:p>
            <a:r>
              <a:rPr lang="cs-CZ" dirty="0" smtClean="0"/>
              <a:t>Jak měříme čas?</a:t>
            </a:r>
          </a:p>
          <a:p>
            <a:r>
              <a:rPr lang="cs-CZ" dirty="0" smtClean="0"/>
              <a:t>Základní jednotkou času je 1 sekunda</a:t>
            </a:r>
          </a:p>
          <a:p>
            <a:r>
              <a:rPr lang="cs-CZ" dirty="0" smtClean="0"/>
              <a:t>Značíme : 1s.   Dále: 1 hod. 1 min.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38500"/>
            <a:ext cx="131445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789040"/>
            <a:ext cx="1038225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190750"/>
            <a:ext cx="1524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248" y="2190750"/>
            <a:ext cx="1074936" cy="806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534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měření teploty byla vynalezena stupnice, na které můžeme pozorovat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BOD VARU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BOD MRAZU </a:t>
            </a:r>
            <a:r>
              <a:rPr lang="cs-CZ" dirty="0" smtClean="0"/>
              <a:t>– Celsiova stupnice</a:t>
            </a:r>
          </a:p>
          <a:p>
            <a:r>
              <a:rPr lang="cs-CZ" dirty="0" smtClean="0"/>
              <a:t>Pod bodem mrazu čteme teplotu takto:</a:t>
            </a:r>
          </a:p>
          <a:p>
            <a:r>
              <a:rPr lang="cs-CZ" dirty="0"/>
              <a:t>m</a:t>
            </a:r>
            <a:r>
              <a:rPr lang="cs-CZ" dirty="0" smtClean="0"/>
              <a:t>ínus stupňů Celsia, </a:t>
            </a:r>
            <a:r>
              <a:rPr lang="cs-CZ" dirty="0" err="1" smtClean="0"/>
              <a:t>např</a:t>
            </a:r>
            <a:r>
              <a:rPr lang="cs-CZ" dirty="0" smtClean="0"/>
              <a:t>:  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- 5°C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889" y="4436393"/>
            <a:ext cx="1512888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4573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434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818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Vyzkoušej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3hod. = ……minut</a:t>
            </a:r>
          </a:p>
          <a:p>
            <a:r>
              <a:rPr lang="cs-CZ" dirty="0" smtClean="0"/>
              <a:t>2 dny= ……hodin</a:t>
            </a:r>
          </a:p>
          <a:p>
            <a:r>
              <a:rPr lang="cs-CZ" dirty="0" smtClean="0"/>
              <a:t>5min. = …..sekund</a:t>
            </a:r>
          </a:p>
          <a:p>
            <a:r>
              <a:rPr lang="cs-CZ" dirty="0" smtClean="0"/>
              <a:t>240min. = ……hodin</a:t>
            </a:r>
          </a:p>
          <a:p>
            <a:r>
              <a:rPr lang="cs-CZ" dirty="0" smtClean="0"/>
              <a:t>120 hodin= …..dnů</a:t>
            </a:r>
          </a:p>
          <a:p>
            <a:r>
              <a:rPr lang="cs-CZ" dirty="0" smtClean="0"/>
              <a:t>Půl hodiny = ……minut</a:t>
            </a:r>
          </a:p>
          <a:p>
            <a:r>
              <a:rPr lang="cs-CZ" dirty="0" smtClean="0"/>
              <a:t>Čtvrt hodiny= …….min.</a:t>
            </a:r>
          </a:p>
          <a:p>
            <a:r>
              <a:rPr lang="cs-CZ" dirty="0" err="1" smtClean="0"/>
              <a:t>Třičtvrtě</a:t>
            </a:r>
            <a:r>
              <a:rPr lang="cs-CZ" dirty="0" smtClean="0"/>
              <a:t> hod.= ……min.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Bod varu = …….°C</a:t>
            </a:r>
          </a:p>
          <a:p>
            <a:r>
              <a:rPr lang="cs-CZ" dirty="0" smtClean="0"/>
              <a:t>Bod mrazu= …..°C</a:t>
            </a:r>
          </a:p>
          <a:p>
            <a:pPr marL="0" indent="0">
              <a:buNone/>
            </a:pPr>
            <a:r>
              <a:rPr lang="cs-CZ" dirty="0" smtClean="0"/>
              <a:t>    letní teplota= ……°C</a:t>
            </a:r>
          </a:p>
          <a:p>
            <a:r>
              <a:rPr lang="cs-CZ" dirty="0"/>
              <a:t>z</a:t>
            </a:r>
            <a:r>
              <a:rPr lang="cs-CZ" dirty="0" smtClean="0"/>
              <a:t>imní mráz = ……°C</a:t>
            </a:r>
          </a:p>
          <a:p>
            <a:r>
              <a:rPr lang="cs-CZ" dirty="0" smtClean="0"/>
              <a:t>37°C je zvýšená tělesná teplota/horečka</a:t>
            </a:r>
          </a:p>
          <a:p>
            <a:r>
              <a:rPr lang="cs-CZ" dirty="0" smtClean="0"/>
              <a:t>Míváš někdy horečku?</a:t>
            </a:r>
          </a:p>
          <a:p>
            <a:r>
              <a:rPr lang="cs-CZ" dirty="0" smtClean="0"/>
              <a:t>Jakou teplotu? ……..°C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2518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dirty="0" smtClean="0"/>
              <a:t>čtvrtý </a:t>
            </a:r>
            <a:endParaRPr lang="cs-CZ" dirty="0"/>
          </a:p>
          <a:p>
            <a:r>
              <a:rPr lang="cs-CZ" dirty="0"/>
              <a:t>Vzdělávací oblast: </a:t>
            </a:r>
            <a:r>
              <a:rPr lang="cs-CZ" dirty="0" smtClean="0"/>
              <a:t>Člověk a jeho svět</a:t>
            </a:r>
            <a:endParaRPr lang="cs-CZ" dirty="0"/>
          </a:p>
          <a:p>
            <a:r>
              <a:rPr lang="cs-CZ" dirty="0"/>
              <a:t>Vzdělávací obor: </a:t>
            </a:r>
            <a:r>
              <a:rPr lang="cs-CZ" dirty="0" smtClean="0"/>
              <a:t>Přírodověda</a:t>
            </a:r>
            <a:endParaRPr lang="cs-CZ" dirty="0"/>
          </a:p>
          <a:p>
            <a:r>
              <a:rPr lang="cs-CZ" dirty="0"/>
              <a:t>Tematický okruh: </a:t>
            </a:r>
            <a:r>
              <a:rPr lang="cs-CZ" dirty="0" smtClean="0"/>
              <a:t>veličiny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Teplota a čas</a:t>
            </a:r>
            <a:endParaRPr lang="cs-CZ" dirty="0"/>
          </a:p>
          <a:p>
            <a:r>
              <a:rPr lang="cs-CZ" dirty="0"/>
              <a:t>DUM byl vytvořen jako materiál </a:t>
            </a:r>
            <a:r>
              <a:rPr lang="cs-CZ" dirty="0" smtClean="0"/>
              <a:t>pro výklad a procvičování učiva.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</a:t>
            </a:r>
            <a:r>
              <a:rPr lang="cs-CZ" dirty="0" smtClean="0"/>
              <a:t>procvičování </a:t>
            </a:r>
            <a:r>
              <a:rPr lang="cs-CZ" dirty="0"/>
              <a:t>pomocí pracovního listu.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33334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Použité </a:t>
            </a:r>
            <a:r>
              <a:rPr lang="cs-CZ" dirty="0"/>
              <a:t>obrázky pocházejí z databáze obrázků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 MS Office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9438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179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Mgr.Iva Štancíková Člověk a jeho svět Veličiny VY_32_INOVACE_12_veliciny1</vt:lpstr>
      <vt:lpstr>Měření času</vt:lpstr>
      <vt:lpstr>Teplota</vt:lpstr>
      <vt:lpstr>Vyzkoušej se</vt:lpstr>
      <vt:lpstr>Základní údaje o DUM  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Člověk a jeho svět Veličiny VY_32_INOVACE_travicisoustava_.... ll.</dc:title>
  <dc:creator>Tabule</dc:creator>
  <cp:lastModifiedBy>Tabule</cp:lastModifiedBy>
  <cp:revision>12</cp:revision>
  <cp:lastPrinted>2012-03-01T11:53:23Z</cp:lastPrinted>
  <dcterms:created xsi:type="dcterms:W3CDTF">2011-08-18T19:09:46Z</dcterms:created>
  <dcterms:modified xsi:type="dcterms:W3CDTF">2012-03-01T12:59:10Z</dcterms:modified>
</cp:coreProperties>
</file>