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5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pography_of_africa.jpg" TargetMode="External"/><Relationship Id="rId2" Type="http://schemas.openxmlformats.org/officeDocument/2006/relationships/hyperlink" Target="http://cs.wikipedia.org/wiki/Soubor:LocationAfrica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AFRIKA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VY_32_INOVACE_21_AFRIKA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Poloha, rozloha</a:t>
            </a:r>
            <a:endParaRPr lang="cs-CZ" dirty="0"/>
          </a:p>
        </p:txBody>
      </p:sp>
      <p:pic>
        <p:nvPicPr>
          <p:cNvPr id="1027" name="Picture 3" descr="C:\Documents and Settings\hanus\Dokumenty\Obrázky\800px-LocationAfrica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1196752"/>
            <a:ext cx="7632848" cy="388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0" y="5085184"/>
            <a:ext cx="9144000" cy="1656184"/>
          </a:xfrm>
        </p:spPr>
        <p:txBody>
          <a:bodyPr/>
          <a:lstStyle/>
          <a:p>
            <a:r>
              <a:rPr lang="cs-CZ" dirty="0" smtClean="0"/>
              <a:t>Všechny 4 polokoule mezi Atlantickým a Indickým oceánem</a:t>
            </a:r>
          </a:p>
          <a:p>
            <a:r>
              <a:rPr lang="cs-CZ" dirty="0" smtClean="0"/>
              <a:t>Cca 18° </a:t>
            </a:r>
            <a:r>
              <a:rPr lang="cs-CZ" dirty="0" err="1" smtClean="0"/>
              <a:t>z.d</a:t>
            </a:r>
            <a:r>
              <a:rPr lang="cs-CZ" dirty="0" smtClean="0"/>
              <a:t>. – 52°v.d. a 36°s.š. - 35°j.š.</a:t>
            </a:r>
          </a:p>
          <a:p>
            <a:r>
              <a:rPr lang="cs-CZ" dirty="0" smtClean="0"/>
              <a:t>Rozloha cca 30,5 mil. km</a:t>
            </a:r>
            <a:r>
              <a:rPr lang="cs-CZ" baseline="30000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251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dirty="0" smtClean="0"/>
              <a:t>Hranice</a:t>
            </a:r>
            <a:endParaRPr lang="cs-CZ" dirty="0"/>
          </a:p>
        </p:txBody>
      </p:sp>
      <p:pic>
        <p:nvPicPr>
          <p:cNvPr id="2050" name="Picture 2" descr="C:\Documents and Settings\hanus\Dokumenty\Obrázky\548px-Topography_of_africa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56204"/>
            <a:ext cx="5216334" cy="570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124744"/>
            <a:ext cx="3923928" cy="573325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 Asií: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Suezský průplav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Rudé moře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Průliv Bab-al-</a:t>
            </a:r>
            <a:r>
              <a:rPr lang="cs-CZ" dirty="0" err="1" smtClean="0">
                <a:solidFill>
                  <a:srgbClr val="FF0000"/>
                </a:solidFill>
              </a:rPr>
              <a:t>Manbab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Adenský záliv</a:t>
            </a:r>
          </a:p>
          <a:p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 Evropou: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Gibraltarský průliv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Středozemní moře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755576" y="1296623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499992" y="291236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500510" y="2248553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2359063" y="1272149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3206457" y="170095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3859531" y="291236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641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8928" y="14988"/>
            <a:ext cx="8229600" cy="1143000"/>
          </a:xfrm>
        </p:spPr>
        <p:txBody>
          <a:bodyPr/>
          <a:lstStyle/>
          <a:p>
            <a:r>
              <a:rPr lang="cs-CZ" dirty="0" smtClean="0"/>
              <a:t>Členitost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20072" y="1124744"/>
            <a:ext cx="3923928" cy="57332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Somálský poloostrov</a:t>
            </a:r>
          </a:p>
          <a:p>
            <a:r>
              <a:rPr lang="cs-CZ" dirty="0" smtClean="0"/>
              <a:t>Kanárské </a:t>
            </a:r>
            <a:r>
              <a:rPr lang="cs-CZ" dirty="0" err="1" smtClean="0"/>
              <a:t>ost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Madagaskar</a:t>
            </a:r>
          </a:p>
          <a:p>
            <a:r>
              <a:rPr lang="cs-CZ" dirty="0" smtClean="0"/>
              <a:t>Kapverdské </a:t>
            </a:r>
            <a:r>
              <a:rPr lang="cs-CZ" dirty="0" err="1" smtClean="0"/>
              <a:t>ost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Komory</a:t>
            </a:r>
          </a:p>
          <a:p>
            <a:r>
              <a:rPr lang="cs-CZ" dirty="0" smtClean="0"/>
              <a:t>Maskarény </a:t>
            </a:r>
          </a:p>
          <a:p>
            <a:r>
              <a:rPr lang="cs-CZ" dirty="0" smtClean="0"/>
              <a:t>Sokotra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další (Seychely, Svatá Helena, Zanzibar)</a:t>
            </a:r>
            <a:endParaRPr lang="cs-CZ" dirty="0"/>
          </a:p>
        </p:txBody>
      </p:sp>
      <p:pic>
        <p:nvPicPr>
          <p:cNvPr id="6" name="Picture 2" descr="C:\Documents and Settings\hanus\Dokumenty\Obrázky\548px-Topography_of_africa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56204"/>
            <a:ext cx="5216334" cy="570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 rot="2693770">
            <a:off x="3957221" y="2551852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15435952">
            <a:off x="-237912" y="3213212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5757558">
            <a:off x="-117438" y="1322137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0800000">
            <a:off x="4139951" y="4433533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0640946">
            <a:off x="5065544" y="5078862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4365640">
            <a:off x="4108201" y="361324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3968468">
            <a:off x="4139499" y="575320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402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1"/>
            <a:ext cx="8229600" cy="1143000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20072" y="1124744"/>
            <a:ext cx="3923928" cy="5733256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Pohoří: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Atlas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Etiopská vysočina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Východoafrická </a:t>
            </a:r>
            <a:r>
              <a:rPr lang="cs-CZ" sz="2000" b="1" dirty="0" err="1" smtClean="0">
                <a:solidFill>
                  <a:srgbClr val="FF0000"/>
                </a:solidFill>
              </a:rPr>
              <a:t>vys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Adamaušské</a:t>
            </a:r>
            <a:r>
              <a:rPr lang="cs-CZ" sz="2000" b="1" dirty="0" smtClean="0">
                <a:solidFill>
                  <a:srgbClr val="FF0000"/>
                </a:solidFill>
              </a:rPr>
              <a:t> pohoří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Dračí hory</a:t>
            </a:r>
          </a:p>
          <a:p>
            <a:endParaRPr lang="cs-CZ" sz="2000" b="1" dirty="0"/>
          </a:p>
          <a:p>
            <a:r>
              <a:rPr lang="cs-CZ" sz="2000" b="1" dirty="0" err="1" smtClean="0"/>
              <a:t>Nej</a:t>
            </a:r>
            <a:r>
              <a:rPr lang="cs-CZ" sz="2000" b="1" dirty="0" smtClean="0"/>
              <a:t>,. Vrchol: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Uhuru (Kilimandžáro) 5895 </a:t>
            </a:r>
            <a:r>
              <a:rPr lang="cs-CZ" sz="2000" b="1" dirty="0" err="1" smtClean="0">
                <a:solidFill>
                  <a:srgbClr val="FF0000"/>
                </a:solidFill>
              </a:rPr>
              <a:t>m.n.m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err="1" smtClean="0"/>
              <a:t>Nejnížší</a:t>
            </a:r>
            <a:r>
              <a:rPr lang="cs-CZ" sz="2000" b="1" dirty="0" smtClean="0"/>
              <a:t> místo: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Assalská</a:t>
            </a:r>
            <a:r>
              <a:rPr lang="cs-CZ" sz="2000" b="1" dirty="0" smtClean="0">
                <a:solidFill>
                  <a:srgbClr val="FF0000"/>
                </a:solidFill>
              </a:rPr>
              <a:t> proláklina -155 </a:t>
            </a:r>
            <a:r>
              <a:rPr lang="cs-CZ" sz="2000" b="1" dirty="0" err="1" smtClean="0">
                <a:solidFill>
                  <a:srgbClr val="FF0000"/>
                </a:solidFill>
              </a:rPr>
              <a:t>m.n.m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smtClean="0"/>
              <a:t>Nížiny: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Čadská pánev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Konžská pánev</a:t>
            </a:r>
          </a:p>
        </p:txBody>
      </p:sp>
      <p:pic>
        <p:nvPicPr>
          <p:cNvPr id="6" name="Picture 2" descr="C:\Documents and Settings\hanus\Dokumenty\Obrázky\548px-Topography_of_africa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56204"/>
            <a:ext cx="5216334" cy="570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rstenec 6"/>
          <p:cNvSpPr/>
          <p:nvPr/>
        </p:nvSpPr>
        <p:spPr>
          <a:xfrm>
            <a:off x="1723499" y="3418421"/>
            <a:ext cx="447595" cy="513381"/>
          </a:xfrm>
          <a:prstGeom prst="donut">
            <a:avLst>
              <a:gd name="adj" fmla="val 2669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3131840" y="3675112"/>
            <a:ext cx="797096" cy="914400"/>
          </a:xfrm>
          <a:prstGeom prst="donut">
            <a:avLst>
              <a:gd name="adj" fmla="val 115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3332050" y="2996952"/>
            <a:ext cx="914400" cy="914400"/>
          </a:xfrm>
          <a:prstGeom prst="donut">
            <a:avLst>
              <a:gd name="adj" fmla="val 115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 rot="3718297">
            <a:off x="2812936" y="5875715"/>
            <a:ext cx="333136" cy="621432"/>
          </a:xfrm>
          <a:prstGeom prst="donut">
            <a:avLst>
              <a:gd name="adj" fmla="val 2441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19841581">
            <a:off x="499663" y="1442035"/>
            <a:ext cx="1368152" cy="457200"/>
          </a:xfrm>
          <a:prstGeom prst="donut">
            <a:avLst>
              <a:gd name="adj" fmla="val 2339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3471736" y="3999148"/>
            <a:ext cx="297370" cy="266328"/>
          </a:xfrm>
          <a:prstGeom prst="donut">
            <a:avLst>
              <a:gd name="adj" fmla="val 2899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3574650" y="2820603"/>
            <a:ext cx="297370" cy="266328"/>
          </a:xfrm>
          <a:prstGeom prst="donut">
            <a:avLst>
              <a:gd name="adj" fmla="val 28995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2169758" y="3644856"/>
            <a:ext cx="914400" cy="914400"/>
          </a:xfrm>
          <a:prstGeom prst="donut">
            <a:avLst>
              <a:gd name="adj" fmla="val 1156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1892157" y="2540106"/>
            <a:ext cx="914400" cy="914400"/>
          </a:xfrm>
          <a:prstGeom prst="donut">
            <a:avLst>
              <a:gd name="adj" fmla="val 1156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95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92080" y="1052736"/>
            <a:ext cx="3851920" cy="58052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Nil </a:t>
            </a:r>
          </a:p>
          <a:p>
            <a:r>
              <a:rPr lang="cs-CZ" dirty="0" smtClean="0"/>
              <a:t>Kongo</a:t>
            </a:r>
          </a:p>
          <a:p>
            <a:r>
              <a:rPr lang="cs-CZ" dirty="0" smtClean="0"/>
              <a:t>Niger </a:t>
            </a:r>
          </a:p>
          <a:p>
            <a:r>
              <a:rPr lang="cs-CZ" dirty="0" smtClean="0"/>
              <a:t>Zambezi</a:t>
            </a:r>
          </a:p>
          <a:p>
            <a:r>
              <a:rPr lang="cs-CZ" dirty="0" smtClean="0"/>
              <a:t>Orange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Viktoriino jezero</a:t>
            </a:r>
          </a:p>
          <a:p>
            <a:r>
              <a:rPr lang="cs-CZ" dirty="0" smtClean="0"/>
              <a:t>Čadské jezero</a:t>
            </a:r>
          </a:p>
          <a:p>
            <a:r>
              <a:rPr lang="cs-CZ" dirty="0" err="1" smtClean="0"/>
              <a:t>Tanganikia</a:t>
            </a:r>
            <a:endParaRPr lang="cs-CZ" dirty="0" smtClean="0"/>
          </a:p>
          <a:p>
            <a:r>
              <a:rPr lang="cs-CZ" dirty="0" smtClean="0"/>
              <a:t>Malawi</a:t>
            </a:r>
          </a:p>
          <a:p>
            <a:endParaRPr lang="cs-CZ" dirty="0"/>
          </a:p>
          <a:p>
            <a:r>
              <a:rPr lang="cs-CZ" dirty="0" smtClean="0"/>
              <a:t>Guinejský záliv</a:t>
            </a:r>
            <a:endParaRPr lang="cs-CZ" dirty="0"/>
          </a:p>
        </p:txBody>
      </p:sp>
      <p:pic>
        <p:nvPicPr>
          <p:cNvPr id="6" name="Picture 2" descr="C:\Documents and Settings\hanus\Dokumenty\Obrázky\534px-Africa_satellite_orthographic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080596"/>
            <a:ext cx="5230348" cy="587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olný tvar 6"/>
          <p:cNvSpPr/>
          <p:nvPr/>
        </p:nvSpPr>
        <p:spPr>
          <a:xfrm>
            <a:off x="3477871" y="2101755"/>
            <a:ext cx="602810" cy="2266213"/>
          </a:xfrm>
          <a:custGeom>
            <a:avLst/>
            <a:gdLst>
              <a:gd name="connsiteX0" fmla="*/ 15956 w 602810"/>
              <a:gd name="connsiteY0" fmla="*/ 0 h 2266213"/>
              <a:gd name="connsiteX1" fmla="*/ 15956 w 602810"/>
              <a:gd name="connsiteY1" fmla="*/ 368490 h 2266213"/>
              <a:gd name="connsiteX2" fmla="*/ 43251 w 602810"/>
              <a:gd name="connsiteY2" fmla="*/ 409433 h 2266213"/>
              <a:gd name="connsiteX3" fmla="*/ 138786 w 602810"/>
              <a:gd name="connsiteY3" fmla="*/ 436729 h 2266213"/>
              <a:gd name="connsiteX4" fmla="*/ 179729 w 602810"/>
              <a:gd name="connsiteY4" fmla="*/ 887105 h 2266213"/>
              <a:gd name="connsiteX5" fmla="*/ 207025 w 602810"/>
              <a:gd name="connsiteY5" fmla="*/ 996287 h 2266213"/>
              <a:gd name="connsiteX6" fmla="*/ 275263 w 602810"/>
              <a:gd name="connsiteY6" fmla="*/ 1078173 h 2266213"/>
              <a:gd name="connsiteX7" fmla="*/ 302559 w 602810"/>
              <a:gd name="connsiteY7" fmla="*/ 1160060 h 2266213"/>
              <a:gd name="connsiteX8" fmla="*/ 316207 w 602810"/>
              <a:gd name="connsiteY8" fmla="*/ 1201003 h 2266213"/>
              <a:gd name="connsiteX9" fmla="*/ 343502 w 602810"/>
              <a:gd name="connsiteY9" fmla="*/ 1310185 h 2266213"/>
              <a:gd name="connsiteX10" fmla="*/ 384445 w 602810"/>
              <a:gd name="connsiteY10" fmla="*/ 1351129 h 2266213"/>
              <a:gd name="connsiteX11" fmla="*/ 425389 w 602810"/>
              <a:gd name="connsiteY11" fmla="*/ 1433015 h 2266213"/>
              <a:gd name="connsiteX12" fmla="*/ 439036 w 602810"/>
              <a:gd name="connsiteY12" fmla="*/ 1583141 h 2266213"/>
              <a:gd name="connsiteX13" fmla="*/ 520923 w 602810"/>
              <a:gd name="connsiteY13" fmla="*/ 1746914 h 2266213"/>
              <a:gd name="connsiteX14" fmla="*/ 548219 w 602810"/>
              <a:gd name="connsiteY14" fmla="*/ 1801505 h 2266213"/>
              <a:gd name="connsiteX15" fmla="*/ 575514 w 602810"/>
              <a:gd name="connsiteY15" fmla="*/ 1951630 h 2266213"/>
              <a:gd name="connsiteX16" fmla="*/ 602810 w 602810"/>
              <a:gd name="connsiteY16" fmla="*/ 1992573 h 2266213"/>
              <a:gd name="connsiteX17" fmla="*/ 589162 w 602810"/>
              <a:gd name="connsiteY17" fmla="*/ 2142699 h 2266213"/>
              <a:gd name="connsiteX18" fmla="*/ 561866 w 602810"/>
              <a:gd name="connsiteY18" fmla="*/ 2183642 h 2266213"/>
              <a:gd name="connsiteX19" fmla="*/ 507275 w 602810"/>
              <a:gd name="connsiteY19" fmla="*/ 2265529 h 2266213"/>
              <a:gd name="connsiteX20" fmla="*/ 479980 w 602810"/>
              <a:gd name="connsiteY20" fmla="*/ 2251881 h 226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02810" h="2266213">
                <a:moveTo>
                  <a:pt x="15956" y="0"/>
                </a:moveTo>
                <a:cubicBezTo>
                  <a:pt x="575" y="153806"/>
                  <a:pt x="-10503" y="192097"/>
                  <a:pt x="15956" y="368490"/>
                </a:cubicBezTo>
                <a:cubicBezTo>
                  <a:pt x="18389" y="384711"/>
                  <a:pt x="30443" y="399187"/>
                  <a:pt x="43251" y="409433"/>
                </a:cubicBezTo>
                <a:cubicBezTo>
                  <a:pt x="52150" y="416552"/>
                  <a:pt x="135219" y="435837"/>
                  <a:pt x="138786" y="436729"/>
                </a:cubicBezTo>
                <a:cubicBezTo>
                  <a:pt x="243159" y="593290"/>
                  <a:pt x="154445" y="444644"/>
                  <a:pt x="179729" y="887105"/>
                </a:cubicBezTo>
                <a:cubicBezTo>
                  <a:pt x="180160" y="894642"/>
                  <a:pt x="195988" y="979732"/>
                  <a:pt x="207025" y="996287"/>
                </a:cubicBezTo>
                <a:cubicBezTo>
                  <a:pt x="249878" y="1060566"/>
                  <a:pt x="245495" y="1011195"/>
                  <a:pt x="275263" y="1078173"/>
                </a:cubicBezTo>
                <a:cubicBezTo>
                  <a:pt x="286948" y="1104465"/>
                  <a:pt x="293460" y="1132764"/>
                  <a:pt x="302559" y="1160060"/>
                </a:cubicBezTo>
                <a:cubicBezTo>
                  <a:pt x="307108" y="1173708"/>
                  <a:pt x="313386" y="1186896"/>
                  <a:pt x="316207" y="1201003"/>
                </a:cubicBezTo>
                <a:cubicBezTo>
                  <a:pt x="318176" y="1210850"/>
                  <a:pt x="331510" y="1292197"/>
                  <a:pt x="343502" y="1310185"/>
                </a:cubicBezTo>
                <a:cubicBezTo>
                  <a:pt x="354208" y="1326244"/>
                  <a:pt x="372089" y="1336302"/>
                  <a:pt x="384445" y="1351129"/>
                </a:cubicBezTo>
                <a:cubicBezTo>
                  <a:pt x="413842" y="1386406"/>
                  <a:pt x="411710" y="1391979"/>
                  <a:pt x="425389" y="1433015"/>
                </a:cubicBezTo>
                <a:cubicBezTo>
                  <a:pt x="429938" y="1483057"/>
                  <a:pt x="430304" y="1533657"/>
                  <a:pt x="439036" y="1583141"/>
                </a:cubicBezTo>
                <a:cubicBezTo>
                  <a:pt x="457746" y="1689164"/>
                  <a:pt x="471991" y="1649051"/>
                  <a:pt x="520923" y="1746914"/>
                </a:cubicBezTo>
                <a:lnTo>
                  <a:pt x="548219" y="1801505"/>
                </a:lnTo>
                <a:cubicBezTo>
                  <a:pt x="551382" y="1823647"/>
                  <a:pt x="561724" y="1919454"/>
                  <a:pt x="575514" y="1951630"/>
                </a:cubicBezTo>
                <a:cubicBezTo>
                  <a:pt x="581975" y="1966706"/>
                  <a:pt x="593711" y="1978925"/>
                  <a:pt x="602810" y="1992573"/>
                </a:cubicBezTo>
                <a:cubicBezTo>
                  <a:pt x="598261" y="2042615"/>
                  <a:pt x="599691" y="2093566"/>
                  <a:pt x="589162" y="2142699"/>
                </a:cubicBezTo>
                <a:cubicBezTo>
                  <a:pt x="585725" y="2158737"/>
                  <a:pt x="569201" y="2168971"/>
                  <a:pt x="561866" y="2183642"/>
                </a:cubicBezTo>
                <a:cubicBezTo>
                  <a:pt x="544057" y="2219260"/>
                  <a:pt x="555787" y="2246124"/>
                  <a:pt x="507275" y="2265529"/>
                </a:cubicBezTo>
                <a:cubicBezTo>
                  <a:pt x="497830" y="2269307"/>
                  <a:pt x="489078" y="2256430"/>
                  <a:pt x="479980" y="2251881"/>
                </a:cubicBezTo>
              </a:path>
            </a:pathLst>
          </a:custGeom>
          <a:ln w="762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265528" y="3916907"/>
            <a:ext cx="1079505" cy="1078174"/>
          </a:xfrm>
          <a:custGeom>
            <a:avLst/>
            <a:gdLst>
              <a:gd name="connsiteX0" fmla="*/ 0 w 1079505"/>
              <a:gd name="connsiteY0" fmla="*/ 696036 h 1078174"/>
              <a:gd name="connsiteX1" fmla="*/ 54591 w 1079505"/>
              <a:gd name="connsiteY1" fmla="*/ 627797 h 1078174"/>
              <a:gd name="connsiteX2" fmla="*/ 81887 w 1079505"/>
              <a:gd name="connsiteY2" fmla="*/ 586854 h 1078174"/>
              <a:gd name="connsiteX3" fmla="*/ 122830 w 1079505"/>
              <a:gd name="connsiteY3" fmla="*/ 559559 h 1078174"/>
              <a:gd name="connsiteX4" fmla="*/ 150126 w 1079505"/>
              <a:gd name="connsiteY4" fmla="*/ 518615 h 1078174"/>
              <a:gd name="connsiteX5" fmla="*/ 191069 w 1079505"/>
              <a:gd name="connsiteY5" fmla="*/ 477672 h 1078174"/>
              <a:gd name="connsiteX6" fmla="*/ 204717 w 1079505"/>
              <a:gd name="connsiteY6" fmla="*/ 436729 h 1078174"/>
              <a:gd name="connsiteX7" fmla="*/ 218365 w 1079505"/>
              <a:gd name="connsiteY7" fmla="*/ 136478 h 1078174"/>
              <a:gd name="connsiteX8" fmla="*/ 300251 w 1079505"/>
              <a:gd name="connsiteY8" fmla="*/ 68239 h 1078174"/>
              <a:gd name="connsiteX9" fmla="*/ 423081 w 1079505"/>
              <a:gd name="connsiteY9" fmla="*/ 0 h 1078174"/>
              <a:gd name="connsiteX10" fmla="*/ 641445 w 1079505"/>
              <a:gd name="connsiteY10" fmla="*/ 13648 h 1078174"/>
              <a:gd name="connsiteX11" fmla="*/ 941696 w 1079505"/>
              <a:gd name="connsiteY11" fmla="*/ 54592 h 1078174"/>
              <a:gd name="connsiteX12" fmla="*/ 941696 w 1079505"/>
              <a:gd name="connsiteY12" fmla="*/ 136478 h 1078174"/>
              <a:gd name="connsiteX13" fmla="*/ 955344 w 1079505"/>
              <a:gd name="connsiteY13" fmla="*/ 245660 h 1078174"/>
              <a:gd name="connsiteX14" fmla="*/ 941696 w 1079505"/>
              <a:gd name="connsiteY14" fmla="*/ 450377 h 1078174"/>
              <a:gd name="connsiteX15" fmla="*/ 914400 w 1079505"/>
              <a:gd name="connsiteY15" fmla="*/ 532263 h 1078174"/>
              <a:gd name="connsiteX16" fmla="*/ 928048 w 1079505"/>
              <a:gd name="connsiteY16" fmla="*/ 614150 h 1078174"/>
              <a:gd name="connsiteX17" fmla="*/ 928048 w 1079505"/>
              <a:gd name="connsiteY17" fmla="*/ 941696 h 1078174"/>
              <a:gd name="connsiteX18" fmla="*/ 996287 w 1079505"/>
              <a:gd name="connsiteY18" fmla="*/ 955344 h 1078174"/>
              <a:gd name="connsiteX19" fmla="*/ 1050878 w 1079505"/>
              <a:gd name="connsiteY19" fmla="*/ 968992 h 1078174"/>
              <a:gd name="connsiteX20" fmla="*/ 1078173 w 1079505"/>
              <a:gd name="connsiteY20" fmla="*/ 1009935 h 1078174"/>
              <a:gd name="connsiteX21" fmla="*/ 1050878 w 1079505"/>
              <a:gd name="connsiteY21" fmla="*/ 1078174 h 1078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079505" h="1078174">
                <a:moveTo>
                  <a:pt x="0" y="696036"/>
                </a:moveTo>
                <a:cubicBezTo>
                  <a:pt x="18197" y="673290"/>
                  <a:pt x="37113" y="651101"/>
                  <a:pt x="54591" y="627797"/>
                </a:cubicBezTo>
                <a:cubicBezTo>
                  <a:pt x="64433" y="614675"/>
                  <a:pt x="70289" y="598452"/>
                  <a:pt x="81887" y="586854"/>
                </a:cubicBezTo>
                <a:cubicBezTo>
                  <a:pt x="93485" y="575256"/>
                  <a:pt x="109182" y="568657"/>
                  <a:pt x="122830" y="559559"/>
                </a:cubicBezTo>
                <a:cubicBezTo>
                  <a:pt x="131929" y="545911"/>
                  <a:pt x="139625" y="531216"/>
                  <a:pt x="150126" y="518615"/>
                </a:cubicBezTo>
                <a:cubicBezTo>
                  <a:pt x="162482" y="503788"/>
                  <a:pt x="180363" y="493731"/>
                  <a:pt x="191069" y="477672"/>
                </a:cubicBezTo>
                <a:cubicBezTo>
                  <a:pt x="199049" y="465702"/>
                  <a:pt x="200168" y="450377"/>
                  <a:pt x="204717" y="436729"/>
                </a:cubicBezTo>
                <a:cubicBezTo>
                  <a:pt x="209266" y="336645"/>
                  <a:pt x="206428" y="235951"/>
                  <a:pt x="218365" y="136478"/>
                </a:cubicBezTo>
                <a:cubicBezTo>
                  <a:pt x="223577" y="93044"/>
                  <a:pt x="272378" y="84963"/>
                  <a:pt x="300251" y="68239"/>
                </a:cubicBezTo>
                <a:cubicBezTo>
                  <a:pt x="417571" y="-2153"/>
                  <a:pt x="340727" y="27452"/>
                  <a:pt x="423081" y="0"/>
                </a:cubicBezTo>
                <a:lnTo>
                  <a:pt x="641445" y="13648"/>
                </a:lnTo>
                <a:cubicBezTo>
                  <a:pt x="919173" y="29518"/>
                  <a:pt x="828348" y="-20975"/>
                  <a:pt x="941696" y="54592"/>
                </a:cubicBezTo>
                <a:cubicBezTo>
                  <a:pt x="978091" y="163773"/>
                  <a:pt x="941696" y="27297"/>
                  <a:pt x="941696" y="136478"/>
                </a:cubicBezTo>
                <a:cubicBezTo>
                  <a:pt x="941696" y="173155"/>
                  <a:pt x="950795" y="209266"/>
                  <a:pt x="955344" y="245660"/>
                </a:cubicBezTo>
                <a:cubicBezTo>
                  <a:pt x="950795" y="313899"/>
                  <a:pt x="951368" y="382674"/>
                  <a:pt x="941696" y="450377"/>
                </a:cubicBezTo>
                <a:cubicBezTo>
                  <a:pt x="937627" y="478860"/>
                  <a:pt x="914400" y="532263"/>
                  <a:pt x="914400" y="532263"/>
                </a:cubicBezTo>
                <a:cubicBezTo>
                  <a:pt x="918949" y="559559"/>
                  <a:pt x="928048" y="586478"/>
                  <a:pt x="928048" y="614150"/>
                </a:cubicBezTo>
                <a:cubicBezTo>
                  <a:pt x="928048" y="724966"/>
                  <a:pt x="883208" y="829597"/>
                  <a:pt x="928048" y="941696"/>
                </a:cubicBezTo>
                <a:cubicBezTo>
                  <a:pt x="936663" y="963234"/>
                  <a:pt x="973643" y="950312"/>
                  <a:pt x="996287" y="955344"/>
                </a:cubicBezTo>
                <a:cubicBezTo>
                  <a:pt x="1014597" y="959413"/>
                  <a:pt x="1032681" y="964443"/>
                  <a:pt x="1050878" y="968992"/>
                </a:cubicBezTo>
                <a:cubicBezTo>
                  <a:pt x="1059976" y="982640"/>
                  <a:pt x="1075853" y="993697"/>
                  <a:pt x="1078173" y="1009935"/>
                </a:cubicBezTo>
                <a:cubicBezTo>
                  <a:pt x="1083876" y="1049857"/>
                  <a:pt x="1070617" y="1058435"/>
                  <a:pt x="1050878" y="1078174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518615" y="2934269"/>
            <a:ext cx="1433015" cy="968991"/>
          </a:xfrm>
          <a:custGeom>
            <a:avLst/>
            <a:gdLst>
              <a:gd name="connsiteX0" fmla="*/ 1310185 w 1433015"/>
              <a:gd name="connsiteY0" fmla="*/ 968991 h 968991"/>
              <a:gd name="connsiteX1" fmla="*/ 1323833 w 1433015"/>
              <a:gd name="connsiteY1" fmla="*/ 805218 h 968991"/>
              <a:gd name="connsiteX2" fmla="*/ 1405719 w 1433015"/>
              <a:gd name="connsiteY2" fmla="*/ 750627 h 968991"/>
              <a:gd name="connsiteX3" fmla="*/ 1433015 w 1433015"/>
              <a:gd name="connsiteY3" fmla="*/ 709683 h 968991"/>
              <a:gd name="connsiteX4" fmla="*/ 1364776 w 1433015"/>
              <a:gd name="connsiteY4" fmla="*/ 655092 h 968991"/>
              <a:gd name="connsiteX5" fmla="*/ 1323833 w 1433015"/>
              <a:gd name="connsiteY5" fmla="*/ 614149 h 968991"/>
              <a:gd name="connsiteX6" fmla="*/ 1241946 w 1433015"/>
              <a:gd name="connsiteY6" fmla="*/ 573206 h 968991"/>
              <a:gd name="connsiteX7" fmla="*/ 1173707 w 1433015"/>
              <a:gd name="connsiteY7" fmla="*/ 491319 h 968991"/>
              <a:gd name="connsiteX8" fmla="*/ 1132764 w 1433015"/>
              <a:gd name="connsiteY8" fmla="*/ 409432 h 968991"/>
              <a:gd name="connsiteX9" fmla="*/ 1050878 w 1433015"/>
              <a:gd name="connsiteY9" fmla="*/ 341194 h 968991"/>
              <a:gd name="connsiteX10" fmla="*/ 1023582 w 1433015"/>
              <a:gd name="connsiteY10" fmla="*/ 300250 h 968991"/>
              <a:gd name="connsiteX11" fmla="*/ 941695 w 1433015"/>
              <a:gd name="connsiteY11" fmla="*/ 245659 h 968991"/>
              <a:gd name="connsiteX12" fmla="*/ 914400 w 1433015"/>
              <a:gd name="connsiteY12" fmla="*/ 204716 h 968991"/>
              <a:gd name="connsiteX13" fmla="*/ 832513 w 1433015"/>
              <a:gd name="connsiteY13" fmla="*/ 136477 h 968991"/>
              <a:gd name="connsiteX14" fmla="*/ 805218 w 1433015"/>
              <a:gd name="connsiteY14" fmla="*/ 95534 h 968991"/>
              <a:gd name="connsiteX15" fmla="*/ 764275 w 1433015"/>
              <a:gd name="connsiteY15" fmla="*/ 68238 h 968991"/>
              <a:gd name="connsiteX16" fmla="*/ 682388 w 1433015"/>
              <a:gd name="connsiteY16" fmla="*/ 0 h 968991"/>
              <a:gd name="connsiteX17" fmla="*/ 614149 w 1433015"/>
              <a:gd name="connsiteY17" fmla="*/ 13647 h 968991"/>
              <a:gd name="connsiteX18" fmla="*/ 491319 w 1433015"/>
              <a:gd name="connsiteY18" fmla="*/ 109182 h 968991"/>
              <a:gd name="connsiteX19" fmla="*/ 436728 w 1433015"/>
              <a:gd name="connsiteY19" fmla="*/ 136477 h 968991"/>
              <a:gd name="connsiteX20" fmla="*/ 327546 w 1433015"/>
              <a:gd name="connsiteY20" fmla="*/ 177421 h 968991"/>
              <a:gd name="connsiteX21" fmla="*/ 272955 w 1433015"/>
              <a:gd name="connsiteY21" fmla="*/ 218364 h 968991"/>
              <a:gd name="connsiteX22" fmla="*/ 191069 w 1433015"/>
              <a:gd name="connsiteY22" fmla="*/ 313898 h 968991"/>
              <a:gd name="connsiteX23" fmla="*/ 150125 w 1433015"/>
              <a:gd name="connsiteY23" fmla="*/ 327546 h 968991"/>
              <a:gd name="connsiteX24" fmla="*/ 109182 w 1433015"/>
              <a:gd name="connsiteY24" fmla="*/ 354841 h 968991"/>
              <a:gd name="connsiteX25" fmla="*/ 0 w 1433015"/>
              <a:gd name="connsiteY25" fmla="*/ 382137 h 968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33015" h="968991">
                <a:moveTo>
                  <a:pt x="1310185" y="968991"/>
                </a:moveTo>
                <a:cubicBezTo>
                  <a:pt x="1314734" y="914400"/>
                  <a:pt x="1301876" y="855405"/>
                  <a:pt x="1323833" y="805218"/>
                </a:cubicBezTo>
                <a:cubicBezTo>
                  <a:pt x="1336982" y="775163"/>
                  <a:pt x="1381031" y="772229"/>
                  <a:pt x="1405719" y="750627"/>
                </a:cubicBezTo>
                <a:cubicBezTo>
                  <a:pt x="1418063" y="739826"/>
                  <a:pt x="1423916" y="723331"/>
                  <a:pt x="1433015" y="709683"/>
                </a:cubicBezTo>
                <a:cubicBezTo>
                  <a:pt x="1371968" y="618115"/>
                  <a:pt x="1443882" y="707830"/>
                  <a:pt x="1364776" y="655092"/>
                </a:cubicBezTo>
                <a:cubicBezTo>
                  <a:pt x="1348717" y="644386"/>
                  <a:pt x="1338660" y="626505"/>
                  <a:pt x="1323833" y="614149"/>
                </a:cubicBezTo>
                <a:cubicBezTo>
                  <a:pt x="1288556" y="584752"/>
                  <a:pt x="1282982" y="586884"/>
                  <a:pt x="1241946" y="573206"/>
                </a:cubicBezTo>
                <a:cubicBezTo>
                  <a:pt x="1211766" y="543025"/>
                  <a:pt x="1192706" y="529318"/>
                  <a:pt x="1173707" y="491319"/>
                </a:cubicBezTo>
                <a:cubicBezTo>
                  <a:pt x="1151506" y="446916"/>
                  <a:pt x="1171880" y="448548"/>
                  <a:pt x="1132764" y="409432"/>
                </a:cubicBezTo>
                <a:cubicBezTo>
                  <a:pt x="1025408" y="302076"/>
                  <a:pt x="1162670" y="475345"/>
                  <a:pt x="1050878" y="341194"/>
                </a:cubicBezTo>
                <a:cubicBezTo>
                  <a:pt x="1040377" y="328593"/>
                  <a:pt x="1035926" y="311051"/>
                  <a:pt x="1023582" y="300250"/>
                </a:cubicBezTo>
                <a:cubicBezTo>
                  <a:pt x="998894" y="278648"/>
                  <a:pt x="941695" y="245659"/>
                  <a:pt x="941695" y="245659"/>
                </a:cubicBezTo>
                <a:cubicBezTo>
                  <a:pt x="932597" y="232011"/>
                  <a:pt x="925998" y="216314"/>
                  <a:pt x="914400" y="204716"/>
                </a:cubicBezTo>
                <a:cubicBezTo>
                  <a:pt x="807043" y="97359"/>
                  <a:pt x="944309" y="270632"/>
                  <a:pt x="832513" y="136477"/>
                </a:cubicBezTo>
                <a:cubicBezTo>
                  <a:pt x="822012" y="123876"/>
                  <a:pt x="816816" y="107132"/>
                  <a:pt x="805218" y="95534"/>
                </a:cubicBezTo>
                <a:cubicBezTo>
                  <a:pt x="793620" y="83936"/>
                  <a:pt x="776876" y="78739"/>
                  <a:pt x="764275" y="68238"/>
                </a:cubicBezTo>
                <a:cubicBezTo>
                  <a:pt x="659199" y="-19325"/>
                  <a:pt x="784035" y="67764"/>
                  <a:pt x="682388" y="0"/>
                </a:cubicBezTo>
                <a:cubicBezTo>
                  <a:pt x="659642" y="4549"/>
                  <a:pt x="635267" y="4048"/>
                  <a:pt x="614149" y="13647"/>
                </a:cubicBezTo>
                <a:cubicBezTo>
                  <a:pt x="476277" y="76315"/>
                  <a:pt x="578951" y="46588"/>
                  <a:pt x="491319" y="109182"/>
                </a:cubicBezTo>
                <a:cubicBezTo>
                  <a:pt x="474764" y="121007"/>
                  <a:pt x="454392" y="126383"/>
                  <a:pt x="436728" y="136477"/>
                </a:cubicBezTo>
                <a:cubicBezTo>
                  <a:pt x="361035" y="179730"/>
                  <a:pt x="433718" y="156186"/>
                  <a:pt x="327546" y="177421"/>
                </a:cubicBezTo>
                <a:cubicBezTo>
                  <a:pt x="309349" y="191069"/>
                  <a:pt x="289039" y="202280"/>
                  <a:pt x="272955" y="218364"/>
                </a:cubicBezTo>
                <a:cubicBezTo>
                  <a:pt x="235115" y="256204"/>
                  <a:pt x="235637" y="284186"/>
                  <a:pt x="191069" y="313898"/>
                </a:cubicBezTo>
                <a:cubicBezTo>
                  <a:pt x="179099" y="321878"/>
                  <a:pt x="162992" y="321112"/>
                  <a:pt x="150125" y="327546"/>
                </a:cubicBezTo>
                <a:cubicBezTo>
                  <a:pt x="135454" y="334881"/>
                  <a:pt x="124171" y="348179"/>
                  <a:pt x="109182" y="354841"/>
                </a:cubicBezTo>
                <a:cubicBezTo>
                  <a:pt x="41292" y="385014"/>
                  <a:pt x="48912" y="382137"/>
                  <a:pt x="0" y="382137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743200" y="4882260"/>
            <a:ext cx="1282890" cy="713322"/>
          </a:xfrm>
          <a:custGeom>
            <a:avLst/>
            <a:gdLst>
              <a:gd name="connsiteX0" fmla="*/ 1282890 w 1282890"/>
              <a:gd name="connsiteY0" fmla="*/ 713322 h 713322"/>
              <a:gd name="connsiteX1" fmla="*/ 1201003 w 1282890"/>
              <a:gd name="connsiteY1" fmla="*/ 617788 h 713322"/>
              <a:gd name="connsiteX2" fmla="*/ 1132764 w 1282890"/>
              <a:gd name="connsiteY2" fmla="*/ 563197 h 713322"/>
              <a:gd name="connsiteX3" fmla="*/ 1078173 w 1282890"/>
              <a:gd name="connsiteY3" fmla="*/ 576844 h 713322"/>
              <a:gd name="connsiteX4" fmla="*/ 655093 w 1282890"/>
              <a:gd name="connsiteY4" fmla="*/ 604140 h 713322"/>
              <a:gd name="connsiteX5" fmla="*/ 641445 w 1282890"/>
              <a:gd name="connsiteY5" fmla="*/ 645083 h 713322"/>
              <a:gd name="connsiteX6" fmla="*/ 600501 w 1282890"/>
              <a:gd name="connsiteY6" fmla="*/ 686027 h 713322"/>
              <a:gd name="connsiteX7" fmla="*/ 504967 w 1282890"/>
              <a:gd name="connsiteY7" fmla="*/ 713322 h 713322"/>
              <a:gd name="connsiteX8" fmla="*/ 464024 w 1282890"/>
              <a:gd name="connsiteY8" fmla="*/ 699674 h 713322"/>
              <a:gd name="connsiteX9" fmla="*/ 382137 w 1282890"/>
              <a:gd name="connsiteY9" fmla="*/ 645083 h 713322"/>
              <a:gd name="connsiteX10" fmla="*/ 341194 w 1282890"/>
              <a:gd name="connsiteY10" fmla="*/ 631436 h 713322"/>
              <a:gd name="connsiteX11" fmla="*/ 300251 w 1282890"/>
              <a:gd name="connsiteY11" fmla="*/ 604140 h 713322"/>
              <a:gd name="connsiteX12" fmla="*/ 259307 w 1282890"/>
              <a:gd name="connsiteY12" fmla="*/ 454015 h 713322"/>
              <a:gd name="connsiteX13" fmla="*/ 232012 w 1282890"/>
              <a:gd name="connsiteY13" fmla="*/ 413071 h 713322"/>
              <a:gd name="connsiteX14" fmla="*/ 204716 w 1282890"/>
              <a:gd name="connsiteY14" fmla="*/ 331185 h 713322"/>
              <a:gd name="connsiteX15" fmla="*/ 177421 w 1282890"/>
              <a:gd name="connsiteY15" fmla="*/ 290241 h 713322"/>
              <a:gd name="connsiteX16" fmla="*/ 109182 w 1282890"/>
              <a:gd name="connsiteY16" fmla="*/ 208355 h 713322"/>
              <a:gd name="connsiteX17" fmla="*/ 95534 w 1282890"/>
              <a:gd name="connsiteY17" fmla="*/ 167412 h 713322"/>
              <a:gd name="connsiteX18" fmla="*/ 54591 w 1282890"/>
              <a:gd name="connsiteY18" fmla="*/ 44582 h 713322"/>
              <a:gd name="connsiteX19" fmla="*/ 40943 w 1282890"/>
              <a:gd name="connsiteY19" fmla="*/ 3639 h 713322"/>
              <a:gd name="connsiteX20" fmla="*/ 0 w 1282890"/>
              <a:gd name="connsiteY20" fmla="*/ 3639 h 713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82890" h="713322">
                <a:moveTo>
                  <a:pt x="1282890" y="713322"/>
                </a:moveTo>
                <a:cubicBezTo>
                  <a:pt x="1182549" y="546089"/>
                  <a:pt x="1295527" y="712312"/>
                  <a:pt x="1201003" y="617788"/>
                </a:cubicBezTo>
                <a:cubicBezTo>
                  <a:pt x="1139271" y="556056"/>
                  <a:pt x="1212471" y="589765"/>
                  <a:pt x="1132764" y="563197"/>
                </a:cubicBezTo>
                <a:cubicBezTo>
                  <a:pt x="1114567" y="567746"/>
                  <a:pt x="1096893" y="575674"/>
                  <a:pt x="1078173" y="576844"/>
                </a:cubicBezTo>
                <a:cubicBezTo>
                  <a:pt x="642448" y="604076"/>
                  <a:pt x="821381" y="548709"/>
                  <a:pt x="655093" y="604140"/>
                </a:cubicBezTo>
                <a:cubicBezTo>
                  <a:pt x="650544" y="617788"/>
                  <a:pt x="649425" y="633113"/>
                  <a:pt x="641445" y="645083"/>
                </a:cubicBezTo>
                <a:cubicBezTo>
                  <a:pt x="630739" y="661142"/>
                  <a:pt x="616561" y="675321"/>
                  <a:pt x="600501" y="686027"/>
                </a:cubicBezTo>
                <a:cubicBezTo>
                  <a:pt x="588756" y="693857"/>
                  <a:pt x="512242" y="711503"/>
                  <a:pt x="504967" y="713322"/>
                </a:cubicBezTo>
                <a:cubicBezTo>
                  <a:pt x="491319" y="708773"/>
                  <a:pt x="476600" y="706660"/>
                  <a:pt x="464024" y="699674"/>
                </a:cubicBezTo>
                <a:cubicBezTo>
                  <a:pt x="435347" y="683742"/>
                  <a:pt x="413259" y="655456"/>
                  <a:pt x="382137" y="645083"/>
                </a:cubicBezTo>
                <a:lnTo>
                  <a:pt x="341194" y="631436"/>
                </a:lnTo>
                <a:cubicBezTo>
                  <a:pt x="327546" y="622337"/>
                  <a:pt x="311849" y="615738"/>
                  <a:pt x="300251" y="604140"/>
                </a:cubicBezTo>
                <a:cubicBezTo>
                  <a:pt x="250146" y="554035"/>
                  <a:pt x="280500" y="531723"/>
                  <a:pt x="259307" y="454015"/>
                </a:cubicBezTo>
                <a:cubicBezTo>
                  <a:pt x="254991" y="438190"/>
                  <a:pt x="238674" y="428060"/>
                  <a:pt x="232012" y="413071"/>
                </a:cubicBezTo>
                <a:cubicBezTo>
                  <a:pt x="220327" y="386779"/>
                  <a:pt x="220675" y="355125"/>
                  <a:pt x="204716" y="331185"/>
                </a:cubicBezTo>
                <a:cubicBezTo>
                  <a:pt x="195618" y="317537"/>
                  <a:pt x="187922" y="302842"/>
                  <a:pt x="177421" y="290241"/>
                </a:cubicBezTo>
                <a:cubicBezTo>
                  <a:pt x="139692" y="244965"/>
                  <a:pt x="134596" y="259183"/>
                  <a:pt x="109182" y="208355"/>
                </a:cubicBezTo>
                <a:cubicBezTo>
                  <a:pt x="102748" y="195488"/>
                  <a:pt x="100083" y="181060"/>
                  <a:pt x="95534" y="167412"/>
                </a:cubicBezTo>
                <a:cubicBezTo>
                  <a:pt x="70198" y="15389"/>
                  <a:pt x="102567" y="140532"/>
                  <a:pt x="54591" y="44582"/>
                </a:cubicBezTo>
                <a:cubicBezTo>
                  <a:pt x="48157" y="31715"/>
                  <a:pt x="52452" y="12271"/>
                  <a:pt x="40943" y="3639"/>
                </a:cubicBezTo>
                <a:cubicBezTo>
                  <a:pt x="30025" y="-4550"/>
                  <a:pt x="13648" y="3639"/>
                  <a:pt x="0" y="3639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2524836" y="6086901"/>
            <a:ext cx="955343" cy="286603"/>
          </a:xfrm>
          <a:custGeom>
            <a:avLst/>
            <a:gdLst>
              <a:gd name="connsiteX0" fmla="*/ 0 w 955343"/>
              <a:gd name="connsiteY0" fmla="*/ 191069 h 286603"/>
              <a:gd name="connsiteX1" fmla="*/ 163773 w 955343"/>
              <a:gd name="connsiteY1" fmla="*/ 136478 h 286603"/>
              <a:gd name="connsiteX2" fmla="*/ 272955 w 955343"/>
              <a:gd name="connsiteY2" fmla="*/ 163774 h 286603"/>
              <a:gd name="connsiteX3" fmla="*/ 341194 w 955343"/>
              <a:gd name="connsiteY3" fmla="*/ 245660 h 286603"/>
              <a:gd name="connsiteX4" fmla="*/ 368489 w 955343"/>
              <a:gd name="connsiteY4" fmla="*/ 286603 h 286603"/>
              <a:gd name="connsiteX5" fmla="*/ 450376 w 955343"/>
              <a:gd name="connsiteY5" fmla="*/ 272956 h 286603"/>
              <a:gd name="connsiteX6" fmla="*/ 477671 w 955343"/>
              <a:gd name="connsiteY6" fmla="*/ 232012 h 286603"/>
              <a:gd name="connsiteX7" fmla="*/ 559558 w 955343"/>
              <a:gd name="connsiteY7" fmla="*/ 163774 h 286603"/>
              <a:gd name="connsiteX8" fmla="*/ 614149 w 955343"/>
              <a:gd name="connsiteY8" fmla="*/ 40944 h 286603"/>
              <a:gd name="connsiteX9" fmla="*/ 655092 w 955343"/>
              <a:gd name="connsiteY9" fmla="*/ 13648 h 286603"/>
              <a:gd name="connsiteX10" fmla="*/ 696036 w 955343"/>
              <a:gd name="connsiteY10" fmla="*/ 0 h 286603"/>
              <a:gd name="connsiteX11" fmla="*/ 736979 w 955343"/>
              <a:gd name="connsiteY11" fmla="*/ 13648 h 286603"/>
              <a:gd name="connsiteX12" fmla="*/ 873457 w 955343"/>
              <a:gd name="connsiteY12" fmla="*/ 27296 h 286603"/>
              <a:gd name="connsiteX13" fmla="*/ 955343 w 955343"/>
              <a:gd name="connsiteY13" fmla="*/ 68239 h 286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55343" h="286603">
                <a:moveTo>
                  <a:pt x="0" y="191069"/>
                </a:moveTo>
                <a:cubicBezTo>
                  <a:pt x="54591" y="172872"/>
                  <a:pt x="107947" y="122521"/>
                  <a:pt x="163773" y="136478"/>
                </a:cubicBezTo>
                <a:lnTo>
                  <a:pt x="272955" y="163774"/>
                </a:lnTo>
                <a:cubicBezTo>
                  <a:pt x="340730" y="265435"/>
                  <a:pt x="253619" y="140570"/>
                  <a:pt x="341194" y="245660"/>
                </a:cubicBezTo>
                <a:cubicBezTo>
                  <a:pt x="351695" y="258261"/>
                  <a:pt x="359391" y="272955"/>
                  <a:pt x="368489" y="286603"/>
                </a:cubicBezTo>
                <a:cubicBezTo>
                  <a:pt x="395785" y="282054"/>
                  <a:pt x="425625" y="285331"/>
                  <a:pt x="450376" y="272956"/>
                </a:cubicBezTo>
                <a:cubicBezTo>
                  <a:pt x="465047" y="265621"/>
                  <a:pt x="467170" y="244613"/>
                  <a:pt x="477671" y="232012"/>
                </a:cubicBezTo>
                <a:cubicBezTo>
                  <a:pt x="510508" y="192608"/>
                  <a:pt x="519302" y="190611"/>
                  <a:pt x="559558" y="163774"/>
                </a:cubicBezTo>
                <a:cubicBezTo>
                  <a:pt x="573072" y="123234"/>
                  <a:pt x="581708" y="73385"/>
                  <a:pt x="614149" y="40944"/>
                </a:cubicBezTo>
                <a:cubicBezTo>
                  <a:pt x="625747" y="29346"/>
                  <a:pt x="640421" y="20984"/>
                  <a:pt x="655092" y="13648"/>
                </a:cubicBezTo>
                <a:cubicBezTo>
                  <a:pt x="667959" y="7214"/>
                  <a:pt x="682388" y="4549"/>
                  <a:pt x="696036" y="0"/>
                </a:cubicBezTo>
                <a:cubicBezTo>
                  <a:pt x="709684" y="4549"/>
                  <a:pt x="722760" y="11460"/>
                  <a:pt x="736979" y="13648"/>
                </a:cubicBezTo>
                <a:cubicBezTo>
                  <a:pt x="782167" y="20600"/>
                  <a:pt x="829759" y="13851"/>
                  <a:pt x="873457" y="27296"/>
                </a:cubicBezTo>
                <a:cubicBezTo>
                  <a:pt x="1037886" y="77889"/>
                  <a:pt x="814606" y="68239"/>
                  <a:pt x="955343" y="68239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stenec 11"/>
          <p:cNvSpPr/>
          <p:nvPr/>
        </p:nvSpPr>
        <p:spPr>
          <a:xfrm>
            <a:off x="3558432" y="4064853"/>
            <a:ext cx="563779" cy="526546"/>
          </a:xfrm>
          <a:prstGeom prst="donut">
            <a:avLst>
              <a:gd name="adj" fmla="val 9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731306" y="3715832"/>
            <a:ext cx="1577088" cy="1304272"/>
          </a:xfrm>
          <a:prstGeom prst="donut">
            <a:avLst>
              <a:gd name="adj" fmla="val 9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3434706" y="4367968"/>
            <a:ext cx="332663" cy="725344"/>
          </a:xfrm>
          <a:prstGeom prst="donut">
            <a:avLst>
              <a:gd name="adj" fmla="val 164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3767369" y="4778568"/>
            <a:ext cx="258722" cy="760148"/>
          </a:xfrm>
          <a:prstGeom prst="donut">
            <a:avLst>
              <a:gd name="adj" fmla="val 9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2332664" y="2904392"/>
            <a:ext cx="524196" cy="282914"/>
          </a:xfrm>
          <a:prstGeom prst="donut">
            <a:avLst>
              <a:gd name="adj" fmla="val 9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97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988"/>
            <a:ext cx="8229600" cy="1143000"/>
          </a:xfrm>
        </p:spPr>
        <p:txBody>
          <a:bodyPr/>
          <a:lstStyle/>
          <a:p>
            <a:r>
              <a:rPr lang="cs-CZ" dirty="0" smtClean="0"/>
              <a:t>Vegetace</a:t>
            </a:r>
            <a:endParaRPr lang="cs-CZ" dirty="0"/>
          </a:p>
        </p:txBody>
      </p:sp>
      <p:pic>
        <p:nvPicPr>
          <p:cNvPr id="3074" name="Picture 2" descr="C:\Documents and Settings\hanus\Dokumenty\Obrázky\534px-Africa_satellite_orthographic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080759"/>
            <a:ext cx="5141888" cy="5777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1052736"/>
            <a:ext cx="3995936" cy="5805264"/>
          </a:xfrm>
        </p:spPr>
        <p:txBody>
          <a:bodyPr/>
          <a:lstStyle/>
          <a:p>
            <a:r>
              <a:rPr lang="cs-CZ" dirty="0" smtClean="0"/>
              <a:t>TDL</a:t>
            </a:r>
          </a:p>
          <a:p>
            <a:r>
              <a:rPr lang="cs-CZ" dirty="0" smtClean="0"/>
              <a:t>Savany</a:t>
            </a:r>
          </a:p>
          <a:p>
            <a:r>
              <a:rPr lang="cs-CZ" dirty="0" smtClean="0"/>
              <a:t>Vysokohorská veg.</a:t>
            </a:r>
          </a:p>
          <a:p>
            <a:r>
              <a:rPr lang="cs-CZ" dirty="0" smtClean="0"/>
              <a:t>Subtropická biota</a:t>
            </a:r>
          </a:p>
          <a:p>
            <a:r>
              <a:rPr lang="cs-CZ" dirty="0" smtClean="0"/>
              <a:t>Pouště</a:t>
            </a:r>
          </a:p>
          <a:p>
            <a:endParaRPr lang="cs-CZ" dirty="0"/>
          </a:p>
          <a:p>
            <a:r>
              <a:rPr lang="cs-CZ" dirty="0" smtClean="0"/>
              <a:t>Pouště: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Sahara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Kalahári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Namib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rstenec 2"/>
          <p:cNvSpPr/>
          <p:nvPr/>
        </p:nvSpPr>
        <p:spPr>
          <a:xfrm>
            <a:off x="179512" y="1772816"/>
            <a:ext cx="3744416" cy="1634480"/>
          </a:xfrm>
          <a:prstGeom prst="donut">
            <a:avLst>
              <a:gd name="adj" fmla="val 1079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 rot="20054278">
            <a:off x="2267744" y="5373216"/>
            <a:ext cx="432048" cy="792088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2664244" y="5272312"/>
            <a:ext cx="914400" cy="914400"/>
          </a:xfrm>
          <a:prstGeom prst="donut">
            <a:avLst>
              <a:gd name="adj" fmla="val 1004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72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cs.wikipedia.org/wiki/Soubor:LocationAfrica.png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cs.wikipedia.org/wiki/Soubor:Topography_of_africa.jpg</a:t>
            </a:r>
            <a:endParaRPr lang="cs-CZ" dirty="0" smtClean="0"/>
          </a:p>
          <a:p>
            <a:r>
              <a:rPr lang="cs-CZ" dirty="0"/>
              <a:t>http://cs.wikipedia.org/wiki/Soubor:Africa_satellite_orthographic.jpg</a:t>
            </a:r>
          </a:p>
        </p:txBody>
      </p:sp>
    </p:spTree>
    <p:extLst>
      <p:ext uri="{BB962C8B-B14F-4D97-AF65-F5344CB8AC3E}">
        <p14:creationId xmlns:p14="http://schemas.microsoft.com/office/powerpoint/2010/main" val="97225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9.</a:t>
            </a:r>
            <a:r>
              <a:rPr lang="cs-CZ" dirty="0" smtClean="0"/>
              <a:t>ročník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slouží k doplnění </a:t>
            </a:r>
            <a:r>
              <a:rPr lang="cs-CZ" dirty="0" smtClean="0"/>
              <a:t>opakování přírodních poměrů kontinentů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48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233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Poloha, rozloha</vt:lpstr>
      <vt:lpstr>Hranice</vt:lpstr>
      <vt:lpstr>Členitost</vt:lpstr>
      <vt:lpstr>Povrch</vt:lpstr>
      <vt:lpstr>Vodstvo</vt:lpstr>
      <vt:lpstr>Vegetace</vt:lpstr>
      <vt:lpstr>odkazy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Zdeněk Hanuš</cp:lastModifiedBy>
  <cp:revision>14</cp:revision>
  <dcterms:created xsi:type="dcterms:W3CDTF">2011-11-03T08:32:54Z</dcterms:created>
  <dcterms:modified xsi:type="dcterms:W3CDTF">2011-11-21T10:22:03Z</dcterms:modified>
</cp:coreProperties>
</file>