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9" r:id="rId5"/>
    <p:sldId id="260" r:id="rId6"/>
    <p:sldId id="261" r:id="rId7"/>
    <p:sldId id="262" r:id="rId8"/>
    <p:sldId id="25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348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367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841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59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519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475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694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24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723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467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9123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9D12DF-946A-4CEA-BB24-988F040BEE1A}" type="datetimeFigureOut">
              <a:rPr lang="cs-CZ" smtClean="0"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37C50-22F6-4532-9290-CA2A2BE21C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109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ceanias_Regions.png" TargetMode="External"/><Relationship Id="rId2" Type="http://schemas.openxmlformats.org/officeDocument/2006/relationships/hyperlink" Target="http://cs.wikipedia.org/wiki/Soubor:Ocean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opography_of_new_zealand.jpg" TargetMode="External"/><Relationship Id="rId5" Type="http://schemas.openxmlformats.org/officeDocument/2006/relationships/hyperlink" Target="http://cs.wikipedia.org/wiki/Soubor:Mvey0290.jpg" TargetMode="External"/><Relationship Id="rId4" Type="http://schemas.openxmlformats.org/officeDocument/2006/relationships/hyperlink" Target="http://cs.wikipedia.org/wiki/Soubor:Coral_atoll_formation_animation.gif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Oceánie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Autor:  Mgr. Zdeněk Hanuš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VY_32_INOVACE_23_Oceánie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46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1085447">
            <a:off x="722782" y="2740061"/>
            <a:ext cx="8229600" cy="1143000"/>
          </a:xfrm>
        </p:spPr>
        <p:txBody>
          <a:bodyPr>
            <a:noAutofit/>
          </a:bodyPr>
          <a:lstStyle/>
          <a:p>
            <a:r>
              <a:rPr lang="cs-CZ" sz="13800" dirty="0" smtClean="0">
                <a:solidFill>
                  <a:srgbClr val="FF0000"/>
                </a:solidFill>
              </a:rPr>
              <a:t>Oceánie</a:t>
            </a:r>
            <a:endParaRPr lang="cs-CZ" sz="13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794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Oceánie? Poloha?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700808"/>
            <a:ext cx="3059832" cy="4525963"/>
          </a:xfrm>
        </p:spPr>
        <p:txBody>
          <a:bodyPr/>
          <a:lstStyle/>
          <a:p>
            <a:r>
              <a:rPr lang="cs-CZ" dirty="0" smtClean="0"/>
              <a:t>Tisíce ostrovů nacházejících se v oblasti Tichého oceánu (Pacifiku).</a:t>
            </a:r>
          </a:p>
          <a:p>
            <a:r>
              <a:rPr lang="cs-CZ" dirty="0" smtClean="0"/>
              <a:t>Rozloha těchto ostrovů je asi 800 tisíc km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hanus\Pictures\800px-Oceani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9655" y="1772816"/>
            <a:ext cx="6144345" cy="4093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6230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Rozdělení </a:t>
            </a:r>
            <a:r>
              <a:rPr lang="cs-CZ" dirty="0"/>
              <a:t>O</a:t>
            </a:r>
            <a:r>
              <a:rPr lang="cs-CZ" dirty="0" smtClean="0"/>
              <a:t>ceánie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36512" y="1628800"/>
            <a:ext cx="2818656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hanus\Pictures\Oceanias_Regions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60177"/>
            <a:ext cx="9144000" cy="5797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672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ostrovů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2818656" cy="452596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Pevninského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Nová Guinea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Sopečného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err="1" smtClean="0"/>
              <a:t>Hawai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Korálového (atoly)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Tokelau</a:t>
            </a:r>
            <a:endParaRPr lang="cs-CZ" dirty="0"/>
          </a:p>
        </p:txBody>
      </p:sp>
      <p:pic>
        <p:nvPicPr>
          <p:cNvPr id="4098" name="Picture 2" descr="C:\Users\hanus\Pictures\Coral_atoll_formation_animation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4636" y="1268760"/>
            <a:ext cx="427794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anus\Pictures\800px-Mvey029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37112"/>
            <a:ext cx="3675912" cy="241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anus\Pictures\465px-Topography_of_new_zealand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37112"/>
            <a:ext cx="2060600" cy="24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2777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905" y="1628800"/>
            <a:ext cx="3774007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Většina ostrovů má jen malou nadmořskou výšku (i jen 2 metry)</a:t>
            </a:r>
          </a:p>
          <a:p>
            <a:r>
              <a:rPr lang="cs-CZ" dirty="0" smtClean="0"/>
              <a:t>Nejvyšší </a:t>
            </a:r>
            <a:r>
              <a:rPr lang="cs-CZ" dirty="0" err="1" smtClean="0">
                <a:solidFill>
                  <a:srgbClr val="FF0000"/>
                </a:solidFill>
              </a:rPr>
              <a:t>Puncak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Jaya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5030 </a:t>
            </a:r>
            <a:r>
              <a:rPr lang="cs-CZ" dirty="0" err="1" smtClean="0"/>
              <a:t>m.n.m</a:t>
            </a:r>
            <a:r>
              <a:rPr lang="cs-CZ" dirty="0" smtClean="0"/>
              <a:t>. (Nová Guinea)</a:t>
            </a:r>
          </a:p>
          <a:p>
            <a:r>
              <a:rPr lang="cs-CZ" dirty="0" smtClean="0"/>
              <a:t>Významné </a:t>
            </a:r>
            <a:r>
              <a:rPr lang="cs-CZ" dirty="0" err="1"/>
              <a:t>h</a:t>
            </a:r>
            <a:r>
              <a:rPr lang="cs-CZ" dirty="0" err="1" smtClean="0"/>
              <a:t>awajské</a:t>
            </a:r>
            <a:r>
              <a:rPr lang="cs-CZ" dirty="0" smtClean="0"/>
              <a:t> sopky </a:t>
            </a:r>
            <a:r>
              <a:rPr lang="cs-CZ" dirty="0" err="1" smtClean="0">
                <a:solidFill>
                  <a:srgbClr val="FF0000"/>
                </a:solidFill>
              </a:rPr>
              <a:t>Mauna</a:t>
            </a:r>
            <a:r>
              <a:rPr lang="cs-CZ" dirty="0" smtClean="0">
                <a:solidFill>
                  <a:srgbClr val="FF0000"/>
                </a:solidFill>
              </a:rPr>
              <a:t> Kea </a:t>
            </a:r>
            <a:r>
              <a:rPr lang="cs-CZ" dirty="0" smtClean="0"/>
              <a:t>a </a:t>
            </a:r>
            <a:r>
              <a:rPr lang="cs-CZ" dirty="0" err="1" smtClean="0">
                <a:solidFill>
                  <a:srgbClr val="FF0000"/>
                </a:solidFill>
              </a:rPr>
              <a:t>Mauna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Loa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hanus\Pictures\Puncakjay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3553" y="1628800"/>
            <a:ext cx="5280587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513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do </a:t>
            </a:r>
            <a:r>
              <a:rPr lang="cs-CZ" dirty="0" err="1" smtClean="0"/>
              <a:t>oceánie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772816"/>
            <a:ext cx="4038600" cy="4525963"/>
          </a:xfrm>
        </p:spPr>
        <p:txBody>
          <a:bodyPr/>
          <a:lstStyle/>
          <a:p>
            <a:r>
              <a:rPr lang="cs-CZ" dirty="0" err="1" smtClean="0"/>
              <a:t>Hawai</a:t>
            </a:r>
            <a:endParaRPr lang="cs-CZ" dirty="0" smtClean="0"/>
          </a:p>
          <a:p>
            <a:r>
              <a:rPr lang="cs-CZ" dirty="0" smtClean="0"/>
              <a:t>Nová Guinea</a:t>
            </a:r>
          </a:p>
          <a:p>
            <a:r>
              <a:rPr lang="cs-CZ" dirty="0" smtClean="0"/>
              <a:t>Nový Zéland</a:t>
            </a:r>
          </a:p>
          <a:p>
            <a:r>
              <a:rPr lang="cs-CZ" dirty="0" smtClean="0"/>
              <a:t>Francouzská </a:t>
            </a:r>
            <a:r>
              <a:rPr lang="cs-CZ" dirty="0" err="1" smtClean="0"/>
              <a:t>polynésie</a:t>
            </a:r>
            <a:r>
              <a:rPr lang="cs-CZ" dirty="0" smtClean="0"/>
              <a:t> (Tahiti)</a:t>
            </a:r>
          </a:p>
          <a:p>
            <a:r>
              <a:rPr lang="cs-CZ" dirty="0" smtClean="0"/>
              <a:t>Fidži</a:t>
            </a:r>
          </a:p>
          <a:p>
            <a:r>
              <a:rPr lang="cs-CZ" dirty="0" smtClean="0"/>
              <a:t>Samoa atd.</a:t>
            </a:r>
          </a:p>
        </p:txBody>
      </p:sp>
      <p:pic>
        <p:nvPicPr>
          <p:cNvPr id="6146" name="Picture 2" descr="C:\Users\hanus\Pictures\Novy_Zeland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65203"/>
            <a:ext cx="2952328" cy="539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886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http://cs.wikipedia.org/wiki/Soubor:Oceania.jpg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http://cs.wikipedia.org/wiki/Soubor:Oceanias_Regions.png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http://cs.wikipedia.org/wiki/Soubor:Coral_atoll_formation_animation.gif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http://cs.wikipedia.org/wiki/Soubor:Mvey0290.jpg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http://cs.wikipedia.org/wiki/Soubor:Topography_of_new_zealand.jpg</a:t>
            </a:r>
            <a:endParaRPr lang="cs-CZ" dirty="0" smtClean="0"/>
          </a:p>
          <a:p>
            <a:r>
              <a:rPr lang="cs-CZ" dirty="0" err="1" smtClean="0">
                <a:effectLst/>
              </a:rPr>
              <a:t>Soubor:Puncakjaya.jpg</a:t>
            </a:r>
            <a:r>
              <a:rPr lang="cs-CZ" dirty="0" smtClean="0">
                <a:effectLst/>
              </a:rPr>
              <a:t>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 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, last </a:t>
            </a:r>
            <a:r>
              <a:rPr lang="cs-CZ" dirty="0" err="1" smtClean="0">
                <a:effectLst/>
              </a:rPr>
              <a:t>modified</a:t>
            </a:r>
            <a:r>
              <a:rPr lang="cs-CZ" dirty="0" smtClean="0">
                <a:effectLst/>
              </a:rPr>
              <a:t> on 3,.6.2007 [cit. 2011-11-14]. Dostupné z WWW: &lt;http://cs.wikipedia.org/wiki/</a:t>
            </a:r>
            <a:r>
              <a:rPr lang="cs-CZ" dirty="0" err="1" smtClean="0">
                <a:effectLst/>
              </a:rPr>
              <a:t>Soubor:Puncakjaya.jpg</a:t>
            </a:r>
            <a:r>
              <a:rPr lang="cs-CZ" dirty="0" smtClean="0">
                <a:effectLst/>
              </a:rPr>
              <a:t>&gt;.</a:t>
            </a:r>
          </a:p>
          <a:p>
            <a:r>
              <a:rPr lang="cs-CZ" dirty="0" smtClean="0">
                <a:effectLst/>
              </a:rPr>
              <a:t>http://cs.wikipedia.org/wiki/Soubor:Novy_Zeland.png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9147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7. </a:t>
            </a:r>
            <a:r>
              <a:rPr lang="cs-CZ" dirty="0" smtClean="0"/>
              <a:t>ročník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</a:t>
            </a:r>
            <a:r>
              <a:rPr lang="cs-CZ" smtClean="0"/>
              <a:t>Oceánii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86110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238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 </vt:lpstr>
      <vt:lpstr>Oceánie</vt:lpstr>
      <vt:lpstr>Co je to Oceánie? Poloha?</vt:lpstr>
      <vt:lpstr>Rozdělení Oceánie</vt:lpstr>
      <vt:lpstr>Původ ostrovů</vt:lpstr>
      <vt:lpstr>Povrch</vt:lpstr>
      <vt:lpstr>Co patří do oceánie?</vt:lpstr>
      <vt:lpstr>odkazy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Oceánie</dc:title>
  <dc:creator>Zdeněk Hanuš</dc:creator>
  <cp:lastModifiedBy>Zdeněk Hanuš</cp:lastModifiedBy>
  <cp:revision>7</cp:revision>
  <dcterms:created xsi:type="dcterms:W3CDTF">2011-11-14T07:06:47Z</dcterms:created>
  <dcterms:modified xsi:type="dcterms:W3CDTF">2011-11-16T12:08:26Z</dcterms:modified>
</cp:coreProperties>
</file>