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media/audio1.bin" ContentType="audio/unknown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36" d="100"/>
          <a:sy n="136" d="100"/>
        </p:scale>
        <p:origin x="-16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0738" y="4155141"/>
            <a:ext cx="7542212" cy="1013012"/>
          </a:xfrm>
        </p:spPr>
        <p:txBody>
          <a:bodyPr anchor="b" anchorCtr="0">
            <a:noAutofit/>
          </a:bodyPr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0738" y="5230906"/>
            <a:ext cx="7542212" cy="1030942"/>
          </a:xfrm>
        </p:spPr>
        <p:txBody>
          <a:bodyPr/>
          <a:lstStyle>
            <a:lvl1pPr marL="0" indent="0" algn="ctr">
              <a:spcBef>
                <a:spcPct val="30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MoleculeTrac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4019" y="224679"/>
            <a:ext cx="5795963" cy="394337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0737" y="1219013"/>
            <a:ext cx="7542213" cy="19589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200" b="1" kern="120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0737" y="3224213"/>
            <a:ext cx="7542213" cy="15001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400" b="1" kern="1200">
                <a:solidFill>
                  <a:schemeClr val="tx1">
                    <a:tint val="75000"/>
                  </a:schemeClr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2" y="107577"/>
            <a:ext cx="7581901" cy="1653988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92301"/>
            <a:ext cx="3657600" cy="3975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173288" indent="-344488">
              <a:defRPr sz="1800"/>
            </a:lvl6pPr>
            <a:lvl7pPr marL="2173288" indent="-344488">
              <a:defRPr sz="1800"/>
            </a:lvl7pPr>
            <a:lvl8pPr marL="2173288" indent="-344488">
              <a:defRPr sz="1800"/>
            </a:lvl8pPr>
            <a:lvl9pPr marL="2173288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3763" y="1892301"/>
            <a:ext cx="3657600" cy="3975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173288" indent="-344488">
              <a:defRPr sz="1800"/>
            </a:lvl6pPr>
            <a:lvl7pPr marL="2173288" indent="-344488">
              <a:defRPr sz="1800"/>
            </a:lvl7pPr>
            <a:lvl8pPr marL="2173288" indent="-344488">
              <a:defRPr sz="1800"/>
            </a:lvl8pPr>
            <a:lvl9pPr marL="2173288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2" y="107577"/>
            <a:ext cx="7581901" cy="165398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2" y="1761565"/>
            <a:ext cx="3657600" cy="515469"/>
          </a:xfrm>
        </p:spPr>
        <p:txBody>
          <a:bodyPr anchor="b">
            <a:normAutofit/>
          </a:bodyPr>
          <a:lstStyle>
            <a:lvl1pPr marL="0" indent="0" algn="ctr">
              <a:spcBef>
                <a:spcPct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2" y="2393575"/>
            <a:ext cx="3657600" cy="347382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173288" indent="-344488">
              <a:defRPr sz="1600"/>
            </a:lvl6pPr>
            <a:lvl7pPr marL="2173288" indent="-344488">
              <a:defRPr sz="1600"/>
            </a:lvl7pPr>
            <a:lvl8pPr marL="2173288" indent="-344488">
              <a:defRPr sz="1600"/>
            </a:lvl8pPr>
            <a:lvl9pPr marL="2173288" indent="-344488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3763" y="1761565"/>
            <a:ext cx="3657600" cy="515469"/>
          </a:xfrm>
        </p:spPr>
        <p:txBody>
          <a:bodyPr anchor="b">
            <a:normAutofit/>
          </a:bodyPr>
          <a:lstStyle>
            <a:lvl1pPr marL="0" indent="0" algn="ctr">
              <a:spcBef>
                <a:spcPct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3763" y="2393575"/>
            <a:ext cx="3657600" cy="347382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173288" indent="-344488">
              <a:defRPr sz="1600"/>
            </a:lvl6pPr>
            <a:lvl7pPr marL="2173288" indent="-344488">
              <a:defRPr sz="1600"/>
            </a:lvl7pPr>
            <a:lvl8pPr marL="2173288" indent="-344488">
              <a:defRPr sz="1600"/>
            </a:lvl8pPr>
            <a:lvl9pPr marL="2173288" indent="-344488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929" y="457201"/>
            <a:ext cx="3566160" cy="1371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2393" y="457201"/>
            <a:ext cx="3566160" cy="5410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 marL="2173288" indent="-344488">
              <a:defRPr lang="en-US" sz="1800" b="1" kern="1200" dirty="0" smtClean="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6pPr>
            <a:lvl7pPr marL="2173288" indent="-344488">
              <a:defRPr lang="en-US" sz="1800" b="1" kern="1200" dirty="0" smtClean="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7pPr>
            <a:lvl8pPr marL="2173288" indent="-344488">
              <a:defRPr lang="en-US" sz="1800" b="1" kern="1200" dirty="0" smtClean="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8pPr>
            <a:lvl9pPr marL="2173288" indent="-344488">
              <a:defRPr sz="1800" b="1" kern="1200" dirty="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929" y="1828801"/>
            <a:ext cx="3566160" cy="36576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457200"/>
            <a:ext cx="3566160" cy="1371600"/>
          </a:xfrm>
        </p:spPr>
        <p:txBody>
          <a:bodyPr anchor="b">
            <a:normAutofit/>
          </a:bodyPr>
          <a:lstStyle>
            <a:lvl1pPr algn="ctr">
              <a:defRPr sz="3600" b="1" kern="120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66765" y="1676400"/>
            <a:ext cx="2975610" cy="2975610"/>
          </a:xfrm>
          <a:prstGeom prst="ellipse">
            <a:avLst/>
          </a:prstGeom>
          <a:solidFill>
            <a:schemeClr val="tx1">
              <a:lumMod val="75000"/>
            </a:schemeClr>
          </a:solidFill>
          <a:ln w="63500">
            <a:solidFill>
              <a:schemeClr val="tx1"/>
            </a:solidFill>
          </a:ln>
          <a:effectLst>
            <a:outerShdw blurRad="254000" dist="152400" dir="5400000" sx="90000" sy="-19000" rotWithShape="0">
              <a:prstClr val="black">
                <a:alpha val="2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240" y="1828800"/>
            <a:ext cx="3566160" cy="36576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600"/>
              </a:spcBef>
              <a:buNone/>
              <a:defRPr sz="2000" b="1" kern="120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3962399"/>
            <a:ext cx="7585710" cy="672353"/>
          </a:xfrm>
        </p:spPr>
        <p:txBody>
          <a:bodyPr anchor="b">
            <a:normAutofit/>
          </a:bodyPr>
          <a:lstStyle>
            <a:lvl1pPr algn="ctr">
              <a:defRPr sz="3600" b="1" kern="120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101957" y="457200"/>
            <a:ext cx="2940087" cy="2940087"/>
          </a:xfrm>
          <a:prstGeom prst="ellipse">
            <a:avLst/>
          </a:prstGeom>
          <a:solidFill>
            <a:schemeClr val="tx1">
              <a:lumMod val="75000"/>
            </a:schemeClr>
          </a:solidFill>
          <a:ln w="63500">
            <a:solidFill>
              <a:schemeClr val="tx1"/>
            </a:solidFill>
          </a:ln>
          <a:effectLst>
            <a:outerShdw blurRad="254000" dist="152400" dir="5400000" sx="90000" sy="-19000" rotWithShape="0">
              <a:prstClr val="black">
                <a:alpha val="2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FontTx/>
              <a:buNone/>
              <a:defRPr sz="2400" b="1" kern="120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240" y="4639235"/>
            <a:ext cx="7585710" cy="13716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b="1" kern="1200">
                <a:solidFill>
                  <a:schemeClr val="tx1"/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5" y="416859"/>
            <a:ext cx="1940859" cy="5607424"/>
          </a:xfrm>
        </p:spPr>
        <p:txBody>
          <a:bodyPr vert="eaVert" anchor="ctr" anchorCtr="0"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20737" y="414015"/>
            <a:ext cx="6144839" cy="5610268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png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idOverlay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60000"/>
              <a:lumOff val="40000"/>
              <a:alpha val="10000"/>
            </a:schemeClr>
          </a:solidFill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2" y="107577"/>
            <a:ext cx="7581901" cy="16539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2" y="1882588"/>
            <a:ext cx="7581901" cy="3953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5181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</a:defRPr>
            </a:lvl1pPr>
          </a:lstStyle>
          <a:p>
            <a:fld id="{70BA1CFD-BFF0-48BC-9BA5-4974D7A6AB15}" type="datetimeFigureOut">
              <a:rPr lang="en-US" smtClean="0"/>
              <a:t>19.06.12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06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191000" y="6356350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  <a:effectLst>
                  <a:outerShdw blurRad="101600" dist="63500" dir="2700000" algn="tl" rotWithShape="0">
                    <a:prstClr val="black">
                      <a:alpha val="75000"/>
                    </a:prstClr>
                  </a:outerShdw>
                </a:effectLst>
              </a:defRPr>
            </a:lvl1pPr>
          </a:lstStyle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5600" b="1" kern="120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403225" indent="-403225" algn="l" defTabSz="914400" rtl="0" eaLnBrk="1" latinLnBrk="0" hangingPunct="1">
        <a:spcBef>
          <a:spcPts val="2000"/>
        </a:spcBef>
        <a:buFontTx/>
        <a:buBlip>
          <a:blip r:embed="rId15"/>
        </a:buBlip>
        <a:defRPr sz="2400" b="1" kern="120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1pPr>
      <a:lvl2pPr marL="806450" indent="-403225" algn="l" defTabSz="914400" rtl="0" eaLnBrk="1" latinLnBrk="0" hangingPunct="1">
        <a:spcBef>
          <a:spcPts val="600"/>
        </a:spcBef>
        <a:buFontTx/>
        <a:buBlip>
          <a:blip r:embed="rId15"/>
        </a:buBlip>
        <a:defRPr sz="2200" b="1" kern="120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2pPr>
      <a:lvl3pPr marL="1143000" indent="-336550" algn="l" defTabSz="914400" rtl="0" eaLnBrk="1" latinLnBrk="0" hangingPunct="1">
        <a:spcBef>
          <a:spcPts val="600"/>
        </a:spcBef>
        <a:buFontTx/>
        <a:buBlip>
          <a:blip r:embed="rId15"/>
        </a:buBlip>
        <a:defRPr sz="2000" b="1" kern="120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3pPr>
      <a:lvl4pPr marL="1492250" indent="-349250" algn="l" defTabSz="914400" rtl="0" eaLnBrk="1" latinLnBrk="0" hangingPunct="1">
        <a:spcBef>
          <a:spcPts val="600"/>
        </a:spcBef>
        <a:buFontTx/>
        <a:buBlip>
          <a:blip r:embed="rId15"/>
        </a:buBlip>
        <a:defRPr sz="1800" b="1" kern="120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4pPr>
      <a:lvl5pPr marL="1828800" indent="-336550" algn="l" defTabSz="914400" rtl="0" eaLnBrk="1" latinLnBrk="0" hangingPunct="1">
        <a:spcBef>
          <a:spcPts val="600"/>
        </a:spcBef>
        <a:buFontTx/>
        <a:buBlip>
          <a:blip r:embed="rId15"/>
        </a:buBlip>
        <a:defRPr sz="1800" b="1" kern="120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5pPr>
      <a:lvl6pPr marL="2173288" indent="-344488" algn="l" defTabSz="914400" rtl="0" eaLnBrk="1" latinLnBrk="0" hangingPunct="1">
        <a:spcBef>
          <a:spcPct val="20000"/>
        </a:spcBef>
        <a:buFontTx/>
        <a:buBlip>
          <a:blip r:embed="rId15"/>
        </a:buBlip>
        <a:defRPr lang="en-US" sz="1800" b="1" kern="1200" dirty="0" smtClean="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6pPr>
      <a:lvl7pPr marL="2516188" indent="-344488" algn="l" defTabSz="914400" rtl="0" eaLnBrk="1" latinLnBrk="0" hangingPunct="1">
        <a:spcBef>
          <a:spcPct val="20000"/>
        </a:spcBef>
        <a:buFontTx/>
        <a:buBlip>
          <a:blip r:embed="rId15"/>
        </a:buBlip>
        <a:defRPr lang="en-US" sz="1800" b="1" kern="1200" dirty="0" smtClean="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7pPr>
      <a:lvl8pPr marL="2860675" indent="-344488" algn="l" defTabSz="914400" rtl="0" eaLnBrk="1" latinLnBrk="0" hangingPunct="1">
        <a:spcBef>
          <a:spcPct val="20000"/>
        </a:spcBef>
        <a:buFontTx/>
        <a:buBlip>
          <a:blip r:embed="rId15"/>
        </a:buBlip>
        <a:defRPr lang="en-US" sz="1800" b="1" kern="1200" dirty="0" smtClean="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8pPr>
      <a:lvl9pPr marL="3205163" indent="-344488" algn="l" defTabSz="914400" rtl="0" eaLnBrk="1" latinLnBrk="0" hangingPunct="1">
        <a:spcBef>
          <a:spcPct val="20000"/>
        </a:spcBef>
        <a:buFontTx/>
        <a:buBlip>
          <a:blip r:embed="rId15"/>
        </a:buBlip>
        <a:defRPr lang="en-US" sz="1800" b="1" kern="1200" dirty="0">
          <a:solidFill>
            <a:schemeClr val="tx1"/>
          </a:solidFill>
          <a:effectLst>
            <a:outerShdw blurRad="101600" dist="63500" dir="2700000" algn="tl" rotWithShape="0">
              <a:prstClr val="black">
                <a:alpha val="75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4" Type="http://schemas.openxmlformats.org/officeDocument/2006/relationships/image" Target="../media/image7.png"/><Relationship Id="rId5" Type="http://schemas.openxmlformats.org/officeDocument/2006/relationships/audio" Target="../media/audio1.bin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audio" Target="../media/audio1.bin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audio" Target="../media/audio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5" Type="http://schemas.openxmlformats.org/officeDocument/2006/relationships/audio" Target="../media/audio1.bin"/><Relationship Id="rId6" Type="http://schemas.openxmlformats.org/officeDocument/2006/relationships/image" Target="../media/image22.png"/><Relationship Id="rId7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Poznej</a:t>
            </a:r>
            <a:r>
              <a:rPr lang="en-US" dirty="0" smtClean="0"/>
              <a:t>, co </a:t>
            </a:r>
            <a:r>
              <a:rPr lang="en-US" dirty="0" err="1" smtClean="0"/>
              <a:t>sem</a:t>
            </a:r>
            <a:r>
              <a:rPr lang="en-US" dirty="0" smtClean="0"/>
              <a:t> </a:t>
            </a:r>
            <a:r>
              <a:rPr lang="en-US" dirty="0" err="1" smtClean="0"/>
              <a:t>nepatří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Pro </a:t>
            </a:r>
            <a:r>
              <a:rPr lang="en-US" dirty="0" err="1" smtClean="0"/>
              <a:t>předškoláky</a:t>
            </a:r>
            <a:r>
              <a:rPr lang="en-US" dirty="0" smtClean="0"/>
              <a:t> Mgr. </a:t>
            </a:r>
            <a:r>
              <a:rPr lang="en-US" dirty="0" err="1" smtClean="0"/>
              <a:t>Radka</a:t>
            </a:r>
            <a:r>
              <a:rPr lang="en-US" dirty="0" smtClean="0"/>
              <a:t> </a:t>
            </a:r>
            <a:r>
              <a:rPr lang="en-US" dirty="0" err="1" smtClean="0"/>
              <a:t>Dvořáková</a:t>
            </a:r>
            <a:endParaRPr lang="en-US" dirty="0" smtClean="0"/>
          </a:p>
          <a:p>
            <a:r>
              <a:rPr lang="en-US" sz="1600" i="1" dirty="0" err="1" smtClean="0"/>
              <a:t>Zdroj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obrázků</a:t>
            </a:r>
            <a:r>
              <a:rPr lang="en-US" sz="1600" i="1" dirty="0"/>
              <a:t> </a:t>
            </a:r>
            <a:r>
              <a:rPr lang="en-US" sz="1600" i="1" dirty="0" err="1" smtClean="0"/>
              <a:t>knihovna</a:t>
            </a:r>
            <a:r>
              <a:rPr lang="en-US" sz="1600" i="1" dirty="0" smtClean="0"/>
              <a:t> MS Office</a:t>
            </a:r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27842188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 </a:t>
            </a:r>
            <a:r>
              <a:rPr lang="en-US" dirty="0" err="1" smtClean="0"/>
              <a:t>sem</a:t>
            </a:r>
            <a:r>
              <a:rPr lang="en-US" dirty="0" smtClean="0"/>
              <a:t> </a:t>
            </a:r>
            <a:r>
              <a:rPr lang="en-US" dirty="0" err="1" smtClean="0"/>
              <a:t>nepatří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4" name="Picture 3" descr="57437179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04" y="1291201"/>
            <a:ext cx="3355960" cy="2871312"/>
          </a:xfrm>
          <a:prstGeom prst="rect">
            <a:avLst/>
          </a:prstGeom>
        </p:spPr>
      </p:pic>
      <p:pic>
        <p:nvPicPr>
          <p:cNvPr id="5" name="Picture 4" descr="j0178459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2598" y="1404904"/>
            <a:ext cx="3136086" cy="2095951"/>
          </a:xfrm>
          <a:prstGeom prst="rect">
            <a:avLst/>
          </a:prstGeom>
        </p:spPr>
      </p:pic>
      <p:pic>
        <p:nvPicPr>
          <p:cNvPr id="6" name="Picture 5" descr="LS012514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9045" y="4267718"/>
            <a:ext cx="2148907" cy="2111133"/>
          </a:xfrm>
          <a:prstGeom prst="rect">
            <a:avLst/>
          </a:prstGeom>
        </p:spPr>
      </p:pic>
      <p:pic>
        <p:nvPicPr>
          <p:cNvPr id="7" name="Picture 6" descr="LS009382.png">
            <a:hlinkClick r:id="" action="ppaction://noaction">
              <a:snd r:embed="rId5" name="Applause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642" y="3922191"/>
            <a:ext cx="1837066" cy="253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4887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Kdo</a:t>
            </a:r>
            <a:r>
              <a:rPr lang="en-US" dirty="0" smtClean="0"/>
              <a:t> </a:t>
            </a:r>
            <a:r>
              <a:rPr lang="en-US" dirty="0" err="1" smtClean="0"/>
              <a:t>sem</a:t>
            </a:r>
            <a:r>
              <a:rPr lang="en-US" dirty="0" smtClean="0"/>
              <a:t> </a:t>
            </a:r>
            <a:r>
              <a:rPr lang="en-US" dirty="0" err="1" smtClean="0"/>
              <a:t>nepatří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4" name="Picture 3" descr="AA027414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4314" y="1761565"/>
            <a:ext cx="1274425" cy="1719383"/>
          </a:xfrm>
          <a:prstGeom prst="rect">
            <a:avLst/>
          </a:prstGeom>
        </p:spPr>
      </p:pic>
      <p:pic>
        <p:nvPicPr>
          <p:cNvPr id="5" name="Picture 4" descr="AA028202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738" y="2113876"/>
            <a:ext cx="1547538" cy="1762713"/>
          </a:xfrm>
          <a:prstGeom prst="rect">
            <a:avLst/>
          </a:prstGeom>
        </p:spPr>
      </p:pic>
      <p:pic>
        <p:nvPicPr>
          <p:cNvPr id="6" name="Picture 5" descr="AA049692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242" y="3948930"/>
            <a:ext cx="3072101" cy="2748090"/>
          </a:xfrm>
          <a:prstGeom prst="rect">
            <a:avLst/>
          </a:prstGeom>
        </p:spPr>
      </p:pic>
      <p:pic>
        <p:nvPicPr>
          <p:cNvPr id="7" name="Picture 6" descr="bu001302.png">
            <a:hlinkClick r:id="" action="ppaction://noaction">
              <a:snd r:embed="rId5" name="Applause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9974" y="1838606"/>
            <a:ext cx="1505762" cy="3121256"/>
          </a:xfrm>
          <a:prstGeom prst="rect">
            <a:avLst/>
          </a:prstGeom>
        </p:spPr>
      </p:pic>
      <p:pic>
        <p:nvPicPr>
          <p:cNvPr id="8" name="Picture 7" descr="AA028199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486" y="4650599"/>
            <a:ext cx="1083363" cy="177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6605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 se </a:t>
            </a:r>
            <a:r>
              <a:rPr lang="en-US" dirty="0" err="1" smtClean="0"/>
              <a:t>nejí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4" name="Picture 3" descr="skd186475sdc.png">
            <a:hlinkClick r:id="" action="ppaction://noaction">
              <a:snd r:embed="rId2" name="Applause"/>
            </a:hlinkClick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74" y="4193010"/>
            <a:ext cx="2428188" cy="2252144"/>
          </a:xfrm>
          <a:prstGeom prst="rect">
            <a:avLst/>
          </a:prstGeom>
        </p:spPr>
      </p:pic>
      <p:pic>
        <p:nvPicPr>
          <p:cNvPr id="5" name="Picture 4" descr="AA026335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562" y="2459239"/>
            <a:ext cx="3121256" cy="2645752"/>
          </a:xfrm>
          <a:prstGeom prst="rect">
            <a:avLst/>
          </a:prstGeom>
        </p:spPr>
      </p:pic>
      <p:pic>
        <p:nvPicPr>
          <p:cNvPr id="6" name="Picture 5" descr="AA026360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8117" y="3526162"/>
            <a:ext cx="1853246" cy="3121256"/>
          </a:xfrm>
          <a:prstGeom prst="rect">
            <a:avLst/>
          </a:prstGeom>
        </p:spPr>
      </p:pic>
      <p:pic>
        <p:nvPicPr>
          <p:cNvPr id="7" name="Picture 6" descr="WL004006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5659" y="1434715"/>
            <a:ext cx="2232520" cy="1717994"/>
          </a:xfrm>
          <a:prstGeom prst="rect">
            <a:avLst/>
          </a:prstGeom>
        </p:spPr>
      </p:pic>
      <p:pic>
        <p:nvPicPr>
          <p:cNvPr id="8" name="Picture 7" descr="AA049755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46" y="1434715"/>
            <a:ext cx="1937574" cy="141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9853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 se </a:t>
            </a:r>
            <a:r>
              <a:rPr lang="en-US" dirty="0" err="1" smtClean="0"/>
              <a:t>nepije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4" name="Picture 3" descr="skd188086sdc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1240" y="1058230"/>
            <a:ext cx="1590123" cy="2074249"/>
          </a:xfrm>
          <a:prstGeom prst="rect">
            <a:avLst/>
          </a:prstGeom>
        </p:spPr>
      </p:pic>
      <p:pic>
        <p:nvPicPr>
          <p:cNvPr id="5" name="Picture 4" descr="skd188088sdc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345" y="4249042"/>
            <a:ext cx="908920" cy="2139618"/>
          </a:xfrm>
          <a:prstGeom prst="rect">
            <a:avLst/>
          </a:prstGeom>
        </p:spPr>
      </p:pic>
      <p:pic>
        <p:nvPicPr>
          <p:cNvPr id="7" name="Picture 6" descr="stk19992boj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414" y="2230526"/>
            <a:ext cx="1002825" cy="3532750"/>
          </a:xfrm>
          <a:prstGeom prst="rect">
            <a:avLst/>
          </a:prstGeom>
        </p:spPr>
      </p:pic>
      <p:pic>
        <p:nvPicPr>
          <p:cNvPr id="8" name="Picture 7" descr="BU004341.png">
            <a:hlinkClick r:id="" action="ppaction://noaction">
              <a:snd r:embed="rId5" name="Applause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438" y="1499351"/>
            <a:ext cx="2446493" cy="1997332"/>
          </a:xfrm>
          <a:prstGeom prst="rect">
            <a:avLst/>
          </a:prstGeom>
        </p:spPr>
      </p:pic>
      <p:pic>
        <p:nvPicPr>
          <p:cNvPr id="9" name="Picture 8" descr="BBA_071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632" y="3706316"/>
            <a:ext cx="1196328" cy="307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2693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bit">
  <a:themeElements>
    <a:clrScheme name="Orbit">
      <a:dk1>
        <a:srgbClr val="000000"/>
      </a:dk1>
      <a:lt1>
        <a:srgbClr val="FFFFFF"/>
      </a:lt1>
      <a:dk2>
        <a:srgbClr val="7C9BA5"/>
      </a:dk2>
      <a:lt2>
        <a:srgbClr val="C1D0CA"/>
      </a:lt2>
      <a:accent1>
        <a:srgbClr val="F2D908"/>
      </a:accent1>
      <a:accent2>
        <a:srgbClr val="9DE61E"/>
      </a:accent2>
      <a:accent3>
        <a:srgbClr val="0D8BE6"/>
      </a:accent3>
      <a:accent4>
        <a:srgbClr val="C61B1B"/>
      </a:accent4>
      <a:accent5>
        <a:srgbClr val="E26F08"/>
      </a:accent5>
      <a:accent6>
        <a:srgbClr val="8D35D1"/>
      </a:accent6>
      <a:hlink>
        <a:srgbClr val="ECBF0B"/>
      </a:hlink>
      <a:folHlink>
        <a:srgbClr val="F4E5A8"/>
      </a:folHlink>
    </a:clrScheme>
    <a:fontScheme name="Orbit">
      <a:majorFont>
        <a:latin typeface="Candara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Candara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Orbit">
      <a:fillStyleLst>
        <a:solidFill>
          <a:schemeClr val="phClr"/>
        </a:solidFill>
        <a:solidFill>
          <a:schemeClr val="phClr">
            <a:shade val="80000"/>
          </a:schemeClr>
        </a:solidFill>
        <a:gradFill rotWithShape="1">
          <a:gsLst>
            <a:gs pos="0">
              <a:schemeClr val="phClr">
                <a:shade val="30000"/>
                <a:satMod val="100000"/>
              </a:schemeClr>
            </a:gs>
            <a:gs pos="80000">
              <a:schemeClr val="phClr">
                <a:shade val="90000"/>
                <a:satMod val="100000"/>
              </a:schemeClr>
            </a:gs>
            <a:gs pos="100000">
              <a:schemeClr val="phClr">
                <a:tint val="90000"/>
                <a:shade val="100000"/>
                <a:satMod val="150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>
              <a:shade val="90000"/>
            </a:schemeClr>
          </a:solidFill>
          <a:prstDash val="solid"/>
        </a:ln>
        <a:ln w="762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228600" dist="38100" dir="5400000" sx="104000" sy="104000" algn="ctr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317500" dist="381000" dir="5400000" sx="90000" sy="2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etal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lumMod val="80000"/>
              </a:schemeClr>
              <a:schemeClr val="phClr">
                <a:satMod val="360000"/>
                <a:lumMod val="14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Orbit.thmx</Template>
  <TotalTime>17</TotalTime>
  <Words>32</Words>
  <Application>Microsoft Macintosh PowerPoint</Application>
  <PresentationFormat>On-screen Show (4:3)</PresentationFormat>
  <Paragraphs>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Orbit</vt:lpstr>
      <vt:lpstr>Poznej, co sem nepatří</vt:lpstr>
      <vt:lpstr>Co sem nepatří?</vt:lpstr>
      <vt:lpstr>Kdo sem nepatří?</vt:lpstr>
      <vt:lpstr>Co se nejí?</vt:lpstr>
      <vt:lpstr>Co se nepije?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Poznej, co sem nepatří</dc:title>
  <dc:creator>David Dvořák</dc:creator>
  <cp:lastModifiedBy>David Dvořák</cp:lastModifiedBy>
  <cp:revision>2</cp:revision>
  <dcterms:created xsi:type="dcterms:W3CDTF">2012-06-19T09:00:13Z</dcterms:created>
  <dcterms:modified xsi:type="dcterms:W3CDTF">2012-06-19T09:17:17Z</dcterms:modified>
</cp:coreProperties>
</file>