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rgbClr val="FFFF00"/>
            </a:gs>
            <a:gs pos="47000">
              <a:schemeClr val="accent1"/>
            </a:gs>
            <a:gs pos="84000">
              <a:srgbClr val="FFFF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Severní Amerika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VY_32_INOVACE_25_Severní Amerika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, rozloha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0816" y="1628800"/>
            <a:ext cx="331704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Severní a západní polokoule</a:t>
            </a:r>
          </a:p>
          <a:p>
            <a:r>
              <a:rPr lang="cs-CZ" dirty="0" smtClean="0"/>
              <a:t>Mezi Tichým , Atlantským a Severním ledovým oceánem</a:t>
            </a:r>
          </a:p>
          <a:p>
            <a:r>
              <a:rPr lang="cs-CZ" dirty="0" smtClean="0"/>
              <a:t>Cca 170°z.d. – 12°z.d. a 83°s.š. – 7°s.š.</a:t>
            </a:r>
          </a:p>
          <a:p>
            <a:r>
              <a:rPr lang="cs-CZ" dirty="0" smtClean="0"/>
              <a:t>Cca 24 mil. km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3281" y="1407642"/>
            <a:ext cx="5450358" cy="5450358"/>
          </a:xfrm>
        </p:spPr>
      </p:pic>
    </p:spTree>
    <p:extLst>
      <p:ext uri="{BB962C8B-B14F-4D97-AF65-F5344CB8AC3E}">
        <p14:creationId xmlns:p14="http://schemas.microsoft.com/office/powerpoint/2010/main" val="208684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4078288" cy="1143000"/>
          </a:xfrm>
        </p:spPr>
        <p:txBody>
          <a:bodyPr/>
          <a:lstStyle/>
          <a:p>
            <a:r>
              <a:rPr lang="cs-CZ" dirty="0" smtClean="0"/>
              <a:t>Členitost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268760"/>
            <a:ext cx="3923928" cy="55892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Labrador</a:t>
            </a:r>
          </a:p>
          <a:p>
            <a:r>
              <a:rPr lang="cs-CZ" dirty="0" err="1" smtClean="0"/>
              <a:t>Yucatán</a:t>
            </a:r>
            <a:endParaRPr lang="cs-CZ" dirty="0" smtClean="0"/>
          </a:p>
          <a:p>
            <a:r>
              <a:rPr lang="cs-CZ" dirty="0" smtClean="0"/>
              <a:t>Aljaška</a:t>
            </a:r>
          </a:p>
          <a:p>
            <a:r>
              <a:rPr lang="cs-CZ" dirty="0" smtClean="0"/>
              <a:t>Florida</a:t>
            </a:r>
          </a:p>
          <a:p>
            <a:r>
              <a:rPr lang="cs-CZ" dirty="0" smtClean="0"/>
              <a:t>Kalifornský pol.</a:t>
            </a:r>
          </a:p>
          <a:p>
            <a:endParaRPr lang="cs-CZ" dirty="0"/>
          </a:p>
          <a:p>
            <a:r>
              <a:rPr lang="cs-CZ" dirty="0" smtClean="0"/>
              <a:t>Newfoundland</a:t>
            </a:r>
          </a:p>
          <a:p>
            <a:r>
              <a:rPr lang="cs-CZ" dirty="0" smtClean="0"/>
              <a:t>Baffinův o.</a:t>
            </a:r>
          </a:p>
          <a:p>
            <a:r>
              <a:rPr lang="cs-CZ" dirty="0" err="1" smtClean="0"/>
              <a:t>Elsmerův</a:t>
            </a:r>
            <a:r>
              <a:rPr lang="cs-CZ" dirty="0" smtClean="0"/>
              <a:t> o.</a:t>
            </a:r>
          </a:p>
          <a:p>
            <a:r>
              <a:rPr lang="cs-CZ" dirty="0" smtClean="0"/>
              <a:t>Velké Antily (Kuba, </a:t>
            </a:r>
            <a:r>
              <a:rPr lang="cs-CZ" dirty="0"/>
              <a:t>H</a:t>
            </a:r>
            <a:r>
              <a:rPr lang="cs-CZ" dirty="0" smtClean="0"/>
              <a:t>aiti…)</a:t>
            </a:r>
          </a:p>
          <a:p>
            <a:r>
              <a:rPr lang="cs-CZ" dirty="0" smtClean="0"/>
              <a:t>Malé Antily</a:t>
            </a:r>
          </a:p>
          <a:p>
            <a:r>
              <a:rPr lang="cs-CZ" dirty="0" smtClean="0"/>
              <a:t>Bahamy</a:t>
            </a:r>
          </a:p>
          <a:p>
            <a:r>
              <a:rPr lang="cs-CZ" dirty="0" smtClean="0"/>
              <a:t>Bermudy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1147" y="0"/>
            <a:ext cx="5240322" cy="6864788"/>
          </a:xfrm>
        </p:spPr>
      </p:pic>
      <p:sp>
        <p:nvSpPr>
          <p:cNvPr id="6" name="Prstenec 5"/>
          <p:cNvSpPr/>
          <p:nvPr/>
        </p:nvSpPr>
        <p:spPr>
          <a:xfrm>
            <a:off x="3635896" y="1196752"/>
            <a:ext cx="1609328" cy="1121296"/>
          </a:xfrm>
          <a:prstGeom prst="donut">
            <a:avLst>
              <a:gd name="adj" fmla="val 69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 rot="19800462">
            <a:off x="5090208" y="4926412"/>
            <a:ext cx="246079" cy="914400"/>
          </a:xfrm>
          <a:prstGeom prst="donut">
            <a:avLst>
              <a:gd name="adj" fmla="val 81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 rot="1760129">
            <a:off x="6015851" y="647085"/>
            <a:ext cx="565463" cy="914400"/>
          </a:xfrm>
          <a:prstGeom prst="donut">
            <a:avLst>
              <a:gd name="adj" fmla="val 104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 rot="17727902">
            <a:off x="6486238" y="1379224"/>
            <a:ext cx="550879" cy="918300"/>
          </a:xfrm>
          <a:prstGeom prst="donut">
            <a:avLst>
              <a:gd name="adj" fmla="val 62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8022209" y="2732234"/>
            <a:ext cx="400400" cy="457200"/>
          </a:xfrm>
          <a:prstGeom prst="donut">
            <a:avLst>
              <a:gd name="adj" fmla="val 52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6761678" y="2318048"/>
            <a:ext cx="1198146" cy="938284"/>
          </a:xfrm>
          <a:prstGeom prst="donut">
            <a:avLst>
              <a:gd name="adj" fmla="val 82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 rot="2750846">
            <a:off x="6931951" y="4867236"/>
            <a:ext cx="857600" cy="360040"/>
          </a:xfrm>
          <a:prstGeom prst="donut">
            <a:avLst>
              <a:gd name="adj" fmla="val 142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 rot="1825592">
            <a:off x="6851680" y="5563777"/>
            <a:ext cx="448490" cy="697174"/>
          </a:xfrm>
          <a:prstGeom prst="donut">
            <a:avLst>
              <a:gd name="adj" fmla="val 94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8131624" y="4285449"/>
            <a:ext cx="457200" cy="266328"/>
          </a:xfrm>
          <a:prstGeom prst="donut">
            <a:avLst>
              <a:gd name="adj" fmla="val 142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8676456" y="5498219"/>
            <a:ext cx="338336" cy="914400"/>
          </a:xfrm>
          <a:prstGeom prst="donut">
            <a:avLst>
              <a:gd name="adj" fmla="val 142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7294649" y="5359169"/>
            <a:ext cx="1230632" cy="596250"/>
          </a:xfrm>
          <a:prstGeom prst="donut">
            <a:avLst>
              <a:gd name="adj" fmla="val 142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7793609" y="5047256"/>
            <a:ext cx="457200" cy="266328"/>
          </a:xfrm>
          <a:prstGeom prst="donut">
            <a:avLst>
              <a:gd name="adj" fmla="val 142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34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3923928" cy="922114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268760"/>
            <a:ext cx="4038600" cy="55892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Kordillery</a:t>
            </a:r>
          </a:p>
          <a:p>
            <a:r>
              <a:rPr lang="cs-CZ" dirty="0" smtClean="0"/>
              <a:t>Skalnaté hory</a:t>
            </a:r>
          </a:p>
          <a:p>
            <a:r>
              <a:rPr lang="cs-CZ" dirty="0" err="1" smtClean="0"/>
              <a:t>Appalačské</a:t>
            </a:r>
            <a:r>
              <a:rPr lang="cs-CZ" dirty="0" smtClean="0"/>
              <a:t> pohoří</a:t>
            </a:r>
          </a:p>
          <a:p>
            <a:r>
              <a:rPr lang="cs-CZ" dirty="0" smtClean="0"/>
              <a:t>Aljašské hory</a:t>
            </a:r>
          </a:p>
          <a:p>
            <a:r>
              <a:rPr lang="cs-CZ" dirty="0" err="1" smtClean="0"/>
              <a:t>Mt</a:t>
            </a:r>
            <a:r>
              <a:rPr lang="cs-CZ" dirty="0" smtClean="0"/>
              <a:t>. MC </a:t>
            </a:r>
            <a:r>
              <a:rPr lang="cs-CZ" dirty="0" err="1" smtClean="0"/>
              <a:t>Kinley</a:t>
            </a:r>
            <a:r>
              <a:rPr lang="cs-CZ" dirty="0" smtClean="0"/>
              <a:t> 6194</a:t>
            </a:r>
          </a:p>
          <a:p>
            <a:r>
              <a:rPr lang="cs-CZ" dirty="0" err="1" smtClean="0"/>
              <a:t>Popocatepetl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Pobřežní nížina</a:t>
            </a:r>
          </a:p>
          <a:p>
            <a:r>
              <a:rPr lang="cs-CZ" dirty="0" smtClean="0"/>
              <a:t>Arktická  nížina</a:t>
            </a:r>
          </a:p>
          <a:p>
            <a:r>
              <a:rPr lang="cs-CZ" dirty="0" err="1" smtClean="0"/>
              <a:t>Mississipská</a:t>
            </a:r>
            <a:r>
              <a:rPr lang="cs-CZ" dirty="0" smtClean="0"/>
              <a:t> nížina</a:t>
            </a:r>
          </a:p>
          <a:p>
            <a:r>
              <a:rPr lang="cs-CZ" dirty="0" smtClean="0"/>
              <a:t>Údolí Smrti  - 86 </a:t>
            </a:r>
            <a:r>
              <a:rPr lang="cs-CZ" dirty="0" err="1" smtClean="0"/>
              <a:t>m.n.m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9681" y="0"/>
            <a:ext cx="5295737" cy="6877583"/>
          </a:xfrm>
        </p:spPr>
      </p:pic>
      <p:sp>
        <p:nvSpPr>
          <p:cNvPr id="4" name="Prstenec 3"/>
          <p:cNvSpPr/>
          <p:nvPr/>
        </p:nvSpPr>
        <p:spPr>
          <a:xfrm rot="20579410">
            <a:off x="5679659" y="2670995"/>
            <a:ext cx="758223" cy="2496753"/>
          </a:xfrm>
          <a:prstGeom prst="donut">
            <a:avLst>
              <a:gd name="adj" fmla="val 11538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6323508" y="5552256"/>
            <a:ext cx="330595" cy="325016"/>
          </a:xfrm>
          <a:prstGeom prst="donut">
            <a:avLst>
              <a:gd name="adj" fmla="val 11538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5701023" y="4503258"/>
            <a:ext cx="334188" cy="414584"/>
          </a:xfrm>
          <a:prstGeom prst="donut">
            <a:avLst>
              <a:gd name="adj" fmla="val 3106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 rot="20366521">
            <a:off x="5248664" y="1459213"/>
            <a:ext cx="1238907" cy="5291313"/>
          </a:xfrm>
          <a:prstGeom prst="donut">
            <a:avLst>
              <a:gd name="adj" fmla="val 11538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7019288" y="4199395"/>
            <a:ext cx="554353" cy="914400"/>
          </a:xfrm>
          <a:prstGeom prst="donut">
            <a:avLst>
              <a:gd name="adj" fmla="val 20448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 rot="3926643">
            <a:off x="7653477" y="4330066"/>
            <a:ext cx="477502" cy="914400"/>
          </a:xfrm>
          <a:prstGeom prst="donut">
            <a:avLst>
              <a:gd name="adj" fmla="val 2605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 rot="1531461">
            <a:off x="6651187" y="2918782"/>
            <a:ext cx="1227404" cy="341302"/>
          </a:xfrm>
          <a:prstGeom prst="donut">
            <a:avLst>
              <a:gd name="adj" fmla="val 3042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 rot="1616476">
            <a:off x="7807274" y="3742195"/>
            <a:ext cx="457200" cy="914400"/>
          </a:xfrm>
          <a:prstGeom prst="donut">
            <a:avLst>
              <a:gd name="adj" fmla="val 22197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4833903" y="1963688"/>
            <a:ext cx="610374" cy="626368"/>
          </a:xfrm>
          <a:prstGeom prst="donut">
            <a:avLst>
              <a:gd name="adj" fmla="val 11538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4984299" y="2192288"/>
            <a:ext cx="309582" cy="169168"/>
          </a:xfrm>
          <a:prstGeom prst="donut">
            <a:avLst>
              <a:gd name="adj" fmla="val 31707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045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6" y="188640"/>
            <a:ext cx="3970784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Vodstvo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816" y="1412776"/>
            <a:ext cx="3821104" cy="544522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Karibské moře</a:t>
            </a:r>
          </a:p>
          <a:p>
            <a:r>
              <a:rPr lang="cs-CZ" dirty="0" smtClean="0"/>
              <a:t>Sargasové moře</a:t>
            </a:r>
          </a:p>
          <a:p>
            <a:r>
              <a:rPr lang="cs-CZ" dirty="0" smtClean="0"/>
              <a:t>Beringovo moře</a:t>
            </a:r>
          </a:p>
          <a:p>
            <a:endParaRPr lang="cs-CZ" dirty="0"/>
          </a:p>
          <a:p>
            <a:r>
              <a:rPr lang="cs-CZ" dirty="0" smtClean="0"/>
              <a:t>Mexický záliv</a:t>
            </a:r>
          </a:p>
          <a:p>
            <a:r>
              <a:rPr lang="cs-CZ" dirty="0" err="1" smtClean="0"/>
              <a:t>Hudsonův</a:t>
            </a:r>
            <a:r>
              <a:rPr lang="cs-CZ" dirty="0" smtClean="0"/>
              <a:t> záliv</a:t>
            </a:r>
          </a:p>
          <a:p>
            <a:r>
              <a:rPr lang="cs-CZ" dirty="0" smtClean="0"/>
              <a:t>Kalifornský záliv</a:t>
            </a:r>
          </a:p>
          <a:p>
            <a:r>
              <a:rPr lang="cs-CZ" dirty="0" smtClean="0"/>
              <a:t>Záliv Svatého Vavřince</a:t>
            </a:r>
          </a:p>
          <a:p>
            <a:endParaRPr lang="cs-CZ" dirty="0"/>
          </a:p>
          <a:p>
            <a:r>
              <a:rPr lang="cs-CZ" dirty="0" smtClean="0"/>
              <a:t>Beringův průliv</a:t>
            </a:r>
          </a:p>
          <a:p>
            <a:r>
              <a:rPr lang="cs-CZ" dirty="0" smtClean="0"/>
              <a:t>Davisův průliv</a:t>
            </a:r>
          </a:p>
          <a:p>
            <a:r>
              <a:rPr lang="cs-CZ" dirty="0" smtClean="0"/>
              <a:t>Panamský průplav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9783" y="1766"/>
            <a:ext cx="5316042" cy="6574773"/>
          </a:xfrm>
        </p:spPr>
      </p:pic>
      <p:sp>
        <p:nvSpPr>
          <p:cNvPr id="6" name="Prstenec 5"/>
          <p:cNvSpPr/>
          <p:nvPr/>
        </p:nvSpPr>
        <p:spPr>
          <a:xfrm>
            <a:off x="8440662" y="6379246"/>
            <a:ext cx="457200" cy="328247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 rot="1324670">
            <a:off x="7902115" y="5183638"/>
            <a:ext cx="1368152" cy="1147298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8028384" y="4581127"/>
            <a:ext cx="1115616" cy="700483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6776143" y="2115278"/>
            <a:ext cx="914400" cy="914400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8177782" y="2572478"/>
            <a:ext cx="720080" cy="716675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19626748">
            <a:off x="5575708" y="4631984"/>
            <a:ext cx="457200" cy="914400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3816827" y="1253585"/>
            <a:ext cx="648072" cy="914400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 rot="2100901">
            <a:off x="7421890" y="1503371"/>
            <a:ext cx="1062945" cy="609600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 rot="9199349">
            <a:off x="4211960" y="1052736"/>
            <a:ext cx="648072" cy="423664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6861048" y="4824411"/>
            <a:ext cx="1167336" cy="914400"/>
          </a:xfrm>
          <a:prstGeom prst="donut">
            <a:avLst>
              <a:gd name="adj" fmla="val 14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70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94" y="116632"/>
            <a:ext cx="3970784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Vodstvo 2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20" y="1268760"/>
            <a:ext cx="4038600" cy="55892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Mississippi</a:t>
            </a:r>
            <a:r>
              <a:rPr lang="cs-CZ" dirty="0"/>
              <a:t> </a:t>
            </a:r>
            <a:r>
              <a:rPr lang="cs-CZ" dirty="0" smtClean="0"/>
              <a:t>– Missouri</a:t>
            </a:r>
          </a:p>
          <a:p>
            <a:r>
              <a:rPr lang="cs-CZ" dirty="0" smtClean="0"/>
              <a:t>Colorado</a:t>
            </a:r>
          </a:p>
          <a:p>
            <a:r>
              <a:rPr lang="cs-CZ" dirty="0" smtClean="0"/>
              <a:t>Rio Grande </a:t>
            </a:r>
          </a:p>
          <a:p>
            <a:r>
              <a:rPr lang="cs-CZ" dirty="0" smtClean="0"/>
              <a:t>Yukon</a:t>
            </a:r>
          </a:p>
          <a:p>
            <a:r>
              <a:rPr lang="cs-CZ" dirty="0"/>
              <a:t> </a:t>
            </a:r>
            <a:r>
              <a:rPr lang="cs-CZ" dirty="0" smtClean="0"/>
              <a:t>Mackenzie</a:t>
            </a:r>
          </a:p>
          <a:p>
            <a:r>
              <a:rPr lang="cs-CZ" dirty="0" smtClean="0"/>
              <a:t>Svatého Vavřince</a:t>
            </a:r>
          </a:p>
          <a:p>
            <a:endParaRPr lang="cs-CZ" dirty="0"/>
          </a:p>
          <a:p>
            <a:r>
              <a:rPr lang="cs-CZ" dirty="0" smtClean="0"/>
              <a:t>Hořejší jezero</a:t>
            </a:r>
          </a:p>
          <a:p>
            <a:r>
              <a:rPr lang="cs-CZ" dirty="0" smtClean="0"/>
              <a:t>Huronské</a:t>
            </a:r>
          </a:p>
          <a:p>
            <a:r>
              <a:rPr lang="cs-CZ" dirty="0" smtClean="0"/>
              <a:t>Michiganské</a:t>
            </a:r>
          </a:p>
          <a:p>
            <a:r>
              <a:rPr lang="cs-CZ" dirty="0" smtClean="0"/>
              <a:t>Erijské </a:t>
            </a:r>
          </a:p>
          <a:p>
            <a:r>
              <a:rPr lang="cs-CZ" dirty="0" smtClean="0"/>
              <a:t>Ontario</a:t>
            </a:r>
          </a:p>
          <a:p>
            <a:r>
              <a:rPr lang="cs-CZ" dirty="0" smtClean="0"/>
              <a:t>Velké Medvědí</a:t>
            </a:r>
          </a:p>
          <a:p>
            <a:r>
              <a:rPr lang="cs-CZ" dirty="0" smtClean="0"/>
              <a:t>Velké Otročí</a:t>
            </a:r>
            <a:endParaRPr lang="cs-CZ" dirty="0"/>
          </a:p>
          <a:p>
            <a:endParaRPr lang="cs-CZ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3709" y="0"/>
            <a:ext cx="5240291" cy="6858000"/>
          </a:xfrm>
        </p:spPr>
      </p:pic>
      <p:sp>
        <p:nvSpPr>
          <p:cNvPr id="6" name="Volný tvar 5"/>
          <p:cNvSpPr/>
          <p:nvPr/>
        </p:nvSpPr>
        <p:spPr>
          <a:xfrm>
            <a:off x="6373504" y="3739487"/>
            <a:ext cx="1050878" cy="1392071"/>
          </a:xfrm>
          <a:custGeom>
            <a:avLst/>
            <a:gdLst>
              <a:gd name="connsiteX0" fmla="*/ 1050878 w 1050878"/>
              <a:gd name="connsiteY0" fmla="*/ 1392071 h 1392071"/>
              <a:gd name="connsiteX1" fmla="*/ 982639 w 1050878"/>
              <a:gd name="connsiteY1" fmla="*/ 1337480 h 1392071"/>
              <a:gd name="connsiteX2" fmla="*/ 941696 w 1050878"/>
              <a:gd name="connsiteY2" fmla="*/ 1323832 h 1392071"/>
              <a:gd name="connsiteX3" fmla="*/ 859809 w 1050878"/>
              <a:gd name="connsiteY3" fmla="*/ 1269241 h 1392071"/>
              <a:gd name="connsiteX4" fmla="*/ 873457 w 1050878"/>
              <a:gd name="connsiteY4" fmla="*/ 1146412 h 1392071"/>
              <a:gd name="connsiteX5" fmla="*/ 887105 w 1050878"/>
              <a:gd name="connsiteY5" fmla="*/ 1105468 h 1392071"/>
              <a:gd name="connsiteX6" fmla="*/ 914400 w 1050878"/>
              <a:gd name="connsiteY6" fmla="*/ 968991 h 1392071"/>
              <a:gd name="connsiteX7" fmla="*/ 928048 w 1050878"/>
              <a:gd name="connsiteY7" fmla="*/ 873456 h 1392071"/>
              <a:gd name="connsiteX8" fmla="*/ 859809 w 1050878"/>
              <a:gd name="connsiteY8" fmla="*/ 696035 h 1392071"/>
              <a:gd name="connsiteX9" fmla="*/ 791571 w 1050878"/>
              <a:gd name="connsiteY9" fmla="*/ 627797 h 1392071"/>
              <a:gd name="connsiteX10" fmla="*/ 600502 w 1050878"/>
              <a:gd name="connsiteY10" fmla="*/ 627797 h 1392071"/>
              <a:gd name="connsiteX11" fmla="*/ 573206 w 1050878"/>
              <a:gd name="connsiteY11" fmla="*/ 586853 h 1392071"/>
              <a:gd name="connsiteX12" fmla="*/ 545911 w 1050878"/>
              <a:gd name="connsiteY12" fmla="*/ 504967 h 1392071"/>
              <a:gd name="connsiteX13" fmla="*/ 504968 w 1050878"/>
              <a:gd name="connsiteY13" fmla="*/ 423080 h 1392071"/>
              <a:gd name="connsiteX14" fmla="*/ 464024 w 1050878"/>
              <a:gd name="connsiteY14" fmla="*/ 395785 h 1392071"/>
              <a:gd name="connsiteX15" fmla="*/ 436729 w 1050878"/>
              <a:gd name="connsiteY15" fmla="*/ 354841 h 1392071"/>
              <a:gd name="connsiteX16" fmla="*/ 354842 w 1050878"/>
              <a:gd name="connsiteY16" fmla="*/ 327546 h 1392071"/>
              <a:gd name="connsiteX17" fmla="*/ 313899 w 1050878"/>
              <a:gd name="connsiteY17" fmla="*/ 300250 h 1392071"/>
              <a:gd name="connsiteX18" fmla="*/ 286603 w 1050878"/>
              <a:gd name="connsiteY18" fmla="*/ 259307 h 1392071"/>
              <a:gd name="connsiteX19" fmla="*/ 245660 w 1050878"/>
              <a:gd name="connsiteY19" fmla="*/ 245659 h 1392071"/>
              <a:gd name="connsiteX20" fmla="*/ 204717 w 1050878"/>
              <a:gd name="connsiteY20" fmla="*/ 81886 h 1392071"/>
              <a:gd name="connsiteX21" fmla="*/ 136478 w 1050878"/>
              <a:gd name="connsiteY21" fmla="*/ 0 h 1392071"/>
              <a:gd name="connsiteX22" fmla="*/ 95535 w 1050878"/>
              <a:gd name="connsiteY22" fmla="*/ 13647 h 1392071"/>
              <a:gd name="connsiteX23" fmla="*/ 0 w 1050878"/>
              <a:gd name="connsiteY23" fmla="*/ 68238 h 1392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50878" h="1392071">
                <a:moveTo>
                  <a:pt x="1050878" y="1392071"/>
                </a:moveTo>
                <a:cubicBezTo>
                  <a:pt x="1028132" y="1373874"/>
                  <a:pt x="1007341" y="1352919"/>
                  <a:pt x="982639" y="1337480"/>
                </a:cubicBezTo>
                <a:cubicBezTo>
                  <a:pt x="970440" y="1329855"/>
                  <a:pt x="954272" y="1330818"/>
                  <a:pt x="941696" y="1323832"/>
                </a:cubicBezTo>
                <a:cubicBezTo>
                  <a:pt x="913019" y="1307900"/>
                  <a:pt x="859809" y="1269241"/>
                  <a:pt x="859809" y="1269241"/>
                </a:cubicBezTo>
                <a:cubicBezTo>
                  <a:pt x="864358" y="1228298"/>
                  <a:pt x="866684" y="1187046"/>
                  <a:pt x="873457" y="1146412"/>
                </a:cubicBezTo>
                <a:cubicBezTo>
                  <a:pt x="875822" y="1132221"/>
                  <a:pt x="884284" y="1119575"/>
                  <a:pt x="887105" y="1105468"/>
                </a:cubicBezTo>
                <a:cubicBezTo>
                  <a:pt x="918471" y="948639"/>
                  <a:pt x="883567" y="1061494"/>
                  <a:pt x="914400" y="968991"/>
                </a:cubicBezTo>
                <a:cubicBezTo>
                  <a:pt x="918949" y="937146"/>
                  <a:pt x="928048" y="905624"/>
                  <a:pt x="928048" y="873456"/>
                </a:cubicBezTo>
                <a:cubicBezTo>
                  <a:pt x="928048" y="772878"/>
                  <a:pt x="913594" y="776713"/>
                  <a:pt x="859809" y="696035"/>
                </a:cubicBezTo>
                <a:cubicBezTo>
                  <a:pt x="823415" y="641444"/>
                  <a:pt x="846162" y="664191"/>
                  <a:pt x="791571" y="627797"/>
                </a:cubicBezTo>
                <a:cubicBezTo>
                  <a:pt x="729605" y="636649"/>
                  <a:pt x="662468" y="655337"/>
                  <a:pt x="600502" y="627797"/>
                </a:cubicBezTo>
                <a:cubicBezTo>
                  <a:pt x="585513" y="621135"/>
                  <a:pt x="582305" y="600501"/>
                  <a:pt x="573206" y="586853"/>
                </a:cubicBezTo>
                <a:lnTo>
                  <a:pt x="545911" y="504967"/>
                </a:lnTo>
                <a:cubicBezTo>
                  <a:pt x="534811" y="471668"/>
                  <a:pt x="531424" y="449535"/>
                  <a:pt x="504968" y="423080"/>
                </a:cubicBezTo>
                <a:cubicBezTo>
                  <a:pt x="493369" y="411482"/>
                  <a:pt x="477672" y="404883"/>
                  <a:pt x="464024" y="395785"/>
                </a:cubicBezTo>
                <a:cubicBezTo>
                  <a:pt x="454926" y="382137"/>
                  <a:pt x="450638" y="363534"/>
                  <a:pt x="436729" y="354841"/>
                </a:cubicBezTo>
                <a:cubicBezTo>
                  <a:pt x="412330" y="339592"/>
                  <a:pt x="354842" y="327546"/>
                  <a:pt x="354842" y="327546"/>
                </a:cubicBezTo>
                <a:cubicBezTo>
                  <a:pt x="341194" y="318447"/>
                  <a:pt x="325497" y="311848"/>
                  <a:pt x="313899" y="300250"/>
                </a:cubicBezTo>
                <a:cubicBezTo>
                  <a:pt x="302301" y="288652"/>
                  <a:pt x="299411" y="269554"/>
                  <a:pt x="286603" y="259307"/>
                </a:cubicBezTo>
                <a:cubicBezTo>
                  <a:pt x="275369" y="250320"/>
                  <a:pt x="259308" y="250208"/>
                  <a:pt x="245660" y="245659"/>
                </a:cubicBezTo>
                <a:cubicBezTo>
                  <a:pt x="183203" y="151973"/>
                  <a:pt x="251096" y="267398"/>
                  <a:pt x="204717" y="81886"/>
                </a:cubicBezTo>
                <a:cubicBezTo>
                  <a:pt x="198384" y="56553"/>
                  <a:pt x="151755" y="15277"/>
                  <a:pt x="136478" y="0"/>
                </a:cubicBezTo>
                <a:cubicBezTo>
                  <a:pt x="122830" y="4549"/>
                  <a:pt x="108111" y="6661"/>
                  <a:pt x="95535" y="13647"/>
                </a:cubicBezTo>
                <a:cubicBezTo>
                  <a:pt x="-7272" y="70762"/>
                  <a:pt x="48830" y="68238"/>
                  <a:pt x="0" y="68238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153139" y="4531057"/>
            <a:ext cx="711685" cy="982639"/>
          </a:xfrm>
          <a:custGeom>
            <a:avLst/>
            <a:gdLst>
              <a:gd name="connsiteX0" fmla="*/ 711685 w 711685"/>
              <a:gd name="connsiteY0" fmla="*/ 982639 h 982639"/>
              <a:gd name="connsiteX1" fmla="*/ 643446 w 711685"/>
              <a:gd name="connsiteY1" fmla="*/ 941695 h 982639"/>
              <a:gd name="connsiteX2" fmla="*/ 588855 w 711685"/>
              <a:gd name="connsiteY2" fmla="*/ 914400 h 982639"/>
              <a:gd name="connsiteX3" fmla="*/ 534264 w 711685"/>
              <a:gd name="connsiteY3" fmla="*/ 791570 h 982639"/>
              <a:gd name="connsiteX4" fmla="*/ 520616 w 711685"/>
              <a:gd name="connsiteY4" fmla="*/ 750627 h 982639"/>
              <a:gd name="connsiteX5" fmla="*/ 479673 w 711685"/>
              <a:gd name="connsiteY5" fmla="*/ 723331 h 982639"/>
              <a:gd name="connsiteX6" fmla="*/ 452377 w 711685"/>
              <a:gd name="connsiteY6" fmla="*/ 682388 h 982639"/>
              <a:gd name="connsiteX7" fmla="*/ 206718 w 711685"/>
              <a:gd name="connsiteY7" fmla="*/ 641444 h 982639"/>
              <a:gd name="connsiteX8" fmla="*/ 165774 w 711685"/>
              <a:gd name="connsiteY8" fmla="*/ 600501 h 982639"/>
              <a:gd name="connsiteX9" fmla="*/ 124831 w 711685"/>
              <a:gd name="connsiteY9" fmla="*/ 491319 h 982639"/>
              <a:gd name="connsiteX10" fmla="*/ 70240 w 711685"/>
              <a:gd name="connsiteY10" fmla="*/ 477671 h 982639"/>
              <a:gd name="connsiteX11" fmla="*/ 29297 w 711685"/>
              <a:gd name="connsiteY11" fmla="*/ 450376 h 982639"/>
              <a:gd name="connsiteX12" fmla="*/ 2001 w 711685"/>
              <a:gd name="connsiteY12" fmla="*/ 409433 h 982639"/>
              <a:gd name="connsiteX13" fmla="*/ 29297 w 711685"/>
              <a:gd name="connsiteY13" fmla="*/ 259307 h 982639"/>
              <a:gd name="connsiteX14" fmla="*/ 42945 w 711685"/>
              <a:gd name="connsiteY14" fmla="*/ 191068 h 982639"/>
              <a:gd name="connsiteX15" fmla="*/ 124831 w 711685"/>
              <a:gd name="connsiteY15" fmla="*/ 109182 h 982639"/>
              <a:gd name="connsiteX16" fmla="*/ 124831 w 711685"/>
              <a:gd name="connsiteY16" fmla="*/ 0 h 982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11685" h="982639">
                <a:moveTo>
                  <a:pt x="711685" y="982639"/>
                </a:moveTo>
                <a:cubicBezTo>
                  <a:pt x="688939" y="968991"/>
                  <a:pt x="666634" y="954577"/>
                  <a:pt x="643446" y="941695"/>
                </a:cubicBezTo>
                <a:cubicBezTo>
                  <a:pt x="625661" y="931815"/>
                  <a:pt x="604484" y="927424"/>
                  <a:pt x="588855" y="914400"/>
                </a:cubicBezTo>
                <a:cubicBezTo>
                  <a:pt x="558911" y="889447"/>
                  <a:pt x="543399" y="818975"/>
                  <a:pt x="534264" y="791570"/>
                </a:cubicBezTo>
                <a:cubicBezTo>
                  <a:pt x="529715" y="777922"/>
                  <a:pt x="532586" y="758607"/>
                  <a:pt x="520616" y="750627"/>
                </a:cubicBezTo>
                <a:lnTo>
                  <a:pt x="479673" y="723331"/>
                </a:lnTo>
                <a:cubicBezTo>
                  <a:pt x="470574" y="709683"/>
                  <a:pt x="463975" y="693986"/>
                  <a:pt x="452377" y="682388"/>
                </a:cubicBezTo>
                <a:cubicBezTo>
                  <a:pt x="389474" y="619485"/>
                  <a:pt x="282104" y="646470"/>
                  <a:pt x="206718" y="641444"/>
                </a:cubicBezTo>
                <a:cubicBezTo>
                  <a:pt x="193070" y="627796"/>
                  <a:pt x="174406" y="617764"/>
                  <a:pt x="165774" y="600501"/>
                </a:cubicBezTo>
                <a:cubicBezTo>
                  <a:pt x="146462" y="561877"/>
                  <a:pt x="166726" y="519249"/>
                  <a:pt x="124831" y="491319"/>
                </a:cubicBezTo>
                <a:cubicBezTo>
                  <a:pt x="109224" y="480914"/>
                  <a:pt x="88437" y="482220"/>
                  <a:pt x="70240" y="477671"/>
                </a:cubicBezTo>
                <a:cubicBezTo>
                  <a:pt x="56592" y="468573"/>
                  <a:pt x="40895" y="461974"/>
                  <a:pt x="29297" y="450376"/>
                </a:cubicBezTo>
                <a:cubicBezTo>
                  <a:pt x="17699" y="438778"/>
                  <a:pt x="3486" y="425768"/>
                  <a:pt x="2001" y="409433"/>
                </a:cubicBezTo>
                <a:cubicBezTo>
                  <a:pt x="-6406" y="316962"/>
                  <a:pt x="13401" y="322892"/>
                  <a:pt x="29297" y="259307"/>
                </a:cubicBezTo>
                <a:cubicBezTo>
                  <a:pt x="34923" y="236803"/>
                  <a:pt x="30491" y="210638"/>
                  <a:pt x="42945" y="191068"/>
                </a:cubicBezTo>
                <a:cubicBezTo>
                  <a:pt x="63669" y="158501"/>
                  <a:pt x="124831" y="147783"/>
                  <a:pt x="124831" y="109182"/>
                </a:cubicBezTo>
                <a:lnTo>
                  <a:pt x="124831" y="0"/>
                </a:ln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5595582" y="4326340"/>
            <a:ext cx="764311" cy="600502"/>
          </a:xfrm>
          <a:custGeom>
            <a:avLst/>
            <a:gdLst>
              <a:gd name="connsiteX0" fmla="*/ 0 w 764311"/>
              <a:gd name="connsiteY0" fmla="*/ 600502 h 600502"/>
              <a:gd name="connsiteX1" fmla="*/ 54591 w 764311"/>
              <a:gd name="connsiteY1" fmla="*/ 532263 h 600502"/>
              <a:gd name="connsiteX2" fmla="*/ 95534 w 764311"/>
              <a:gd name="connsiteY2" fmla="*/ 409433 h 600502"/>
              <a:gd name="connsiteX3" fmla="*/ 109182 w 764311"/>
              <a:gd name="connsiteY3" fmla="*/ 272956 h 600502"/>
              <a:gd name="connsiteX4" fmla="*/ 150125 w 764311"/>
              <a:gd name="connsiteY4" fmla="*/ 259308 h 600502"/>
              <a:gd name="connsiteX5" fmla="*/ 163773 w 764311"/>
              <a:gd name="connsiteY5" fmla="*/ 300251 h 600502"/>
              <a:gd name="connsiteX6" fmla="*/ 245660 w 764311"/>
              <a:gd name="connsiteY6" fmla="*/ 272956 h 600502"/>
              <a:gd name="connsiteX7" fmla="*/ 286603 w 764311"/>
              <a:gd name="connsiteY7" fmla="*/ 245660 h 600502"/>
              <a:gd name="connsiteX8" fmla="*/ 327546 w 764311"/>
              <a:gd name="connsiteY8" fmla="*/ 204717 h 600502"/>
              <a:gd name="connsiteX9" fmla="*/ 382137 w 764311"/>
              <a:gd name="connsiteY9" fmla="*/ 191069 h 600502"/>
              <a:gd name="connsiteX10" fmla="*/ 395785 w 764311"/>
              <a:gd name="connsiteY10" fmla="*/ 150126 h 600502"/>
              <a:gd name="connsiteX11" fmla="*/ 436728 w 764311"/>
              <a:gd name="connsiteY11" fmla="*/ 109182 h 600502"/>
              <a:gd name="connsiteX12" fmla="*/ 641445 w 764311"/>
              <a:gd name="connsiteY12" fmla="*/ 68239 h 600502"/>
              <a:gd name="connsiteX13" fmla="*/ 709684 w 764311"/>
              <a:gd name="connsiteY13" fmla="*/ 13648 h 600502"/>
              <a:gd name="connsiteX14" fmla="*/ 750627 w 764311"/>
              <a:gd name="connsiteY14" fmla="*/ 0 h 600502"/>
              <a:gd name="connsiteX15" fmla="*/ 764275 w 764311"/>
              <a:gd name="connsiteY15" fmla="*/ 54591 h 600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64311" h="600502">
                <a:moveTo>
                  <a:pt x="0" y="600502"/>
                </a:moveTo>
                <a:cubicBezTo>
                  <a:pt x="18197" y="577756"/>
                  <a:pt x="42537" y="558782"/>
                  <a:pt x="54591" y="532263"/>
                </a:cubicBezTo>
                <a:cubicBezTo>
                  <a:pt x="159663" y="301103"/>
                  <a:pt x="297" y="552290"/>
                  <a:pt x="95534" y="409433"/>
                </a:cubicBezTo>
                <a:cubicBezTo>
                  <a:pt x="100083" y="363941"/>
                  <a:pt x="93558" y="315923"/>
                  <a:pt x="109182" y="272956"/>
                </a:cubicBezTo>
                <a:cubicBezTo>
                  <a:pt x="114098" y="259436"/>
                  <a:pt x="137258" y="252875"/>
                  <a:pt x="150125" y="259308"/>
                </a:cubicBezTo>
                <a:cubicBezTo>
                  <a:pt x="162992" y="265741"/>
                  <a:pt x="159224" y="286603"/>
                  <a:pt x="163773" y="300251"/>
                </a:cubicBezTo>
                <a:cubicBezTo>
                  <a:pt x="191069" y="291153"/>
                  <a:pt x="221720" y="288916"/>
                  <a:pt x="245660" y="272956"/>
                </a:cubicBezTo>
                <a:cubicBezTo>
                  <a:pt x="259308" y="263857"/>
                  <a:pt x="274002" y="256161"/>
                  <a:pt x="286603" y="245660"/>
                </a:cubicBezTo>
                <a:cubicBezTo>
                  <a:pt x="301430" y="233304"/>
                  <a:pt x="310788" y="214293"/>
                  <a:pt x="327546" y="204717"/>
                </a:cubicBezTo>
                <a:cubicBezTo>
                  <a:pt x="343832" y="195411"/>
                  <a:pt x="363940" y="195618"/>
                  <a:pt x="382137" y="191069"/>
                </a:cubicBezTo>
                <a:cubicBezTo>
                  <a:pt x="386686" y="177421"/>
                  <a:pt x="387805" y="162096"/>
                  <a:pt x="395785" y="150126"/>
                </a:cubicBezTo>
                <a:cubicBezTo>
                  <a:pt x="406491" y="134067"/>
                  <a:pt x="419856" y="118555"/>
                  <a:pt x="436728" y="109182"/>
                </a:cubicBezTo>
                <a:cubicBezTo>
                  <a:pt x="497210" y="75581"/>
                  <a:pt x="576623" y="75442"/>
                  <a:pt x="641445" y="68239"/>
                </a:cubicBezTo>
                <a:cubicBezTo>
                  <a:pt x="744356" y="33934"/>
                  <a:pt x="621495" y="84199"/>
                  <a:pt x="709684" y="13648"/>
                </a:cubicBezTo>
                <a:cubicBezTo>
                  <a:pt x="720918" y="4661"/>
                  <a:pt x="736979" y="4549"/>
                  <a:pt x="750627" y="0"/>
                </a:cubicBezTo>
                <a:cubicBezTo>
                  <a:pt x="765714" y="45260"/>
                  <a:pt x="764275" y="26558"/>
                  <a:pt x="764275" y="54591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531057" y="1651379"/>
            <a:ext cx="865765" cy="900752"/>
          </a:xfrm>
          <a:custGeom>
            <a:avLst/>
            <a:gdLst>
              <a:gd name="connsiteX0" fmla="*/ 0 w 865765"/>
              <a:gd name="connsiteY0" fmla="*/ 0 h 900752"/>
              <a:gd name="connsiteX1" fmla="*/ 13647 w 865765"/>
              <a:gd name="connsiteY1" fmla="*/ 122830 h 900752"/>
              <a:gd name="connsiteX2" fmla="*/ 54591 w 865765"/>
              <a:gd name="connsiteY2" fmla="*/ 150125 h 900752"/>
              <a:gd name="connsiteX3" fmla="*/ 204716 w 865765"/>
              <a:gd name="connsiteY3" fmla="*/ 122830 h 900752"/>
              <a:gd name="connsiteX4" fmla="*/ 286603 w 865765"/>
              <a:gd name="connsiteY4" fmla="*/ 81887 h 900752"/>
              <a:gd name="connsiteX5" fmla="*/ 368489 w 865765"/>
              <a:gd name="connsiteY5" fmla="*/ 95534 h 900752"/>
              <a:gd name="connsiteX6" fmla="*/ 450376 w 865765"/>
              <a:gd name="connsiteY6" fmla="*/ 150125 h 900752"/>
              <a:gd name="connsiteX7" fmla="*/ 504967 w 865765"/>
              <a:gd name="connsiteY7" fmla="*/ 245660 h 900752"/>
              <a:gd name="connsiteX8" fmla="*/ 600501 w 865765"/>
              <a:gd name="connsiteY8" fmla="*/ 232012 h 900752"/>
              <a:gd name="connsiteX9" fmla="*/ 641444 w 865765"/>
              <a:gd name="connsiteY9" fmla="*/ 218364 h 900752"/>
              <a:gd name="connsiteX10" fmla="*/ 682388 w 865765"/>
              <a:gd name="connsiteY10" fmla="*/ 245660 h 900752"/>
              <a:gd name="connsiteX11" fmla="*/ 696036 w 865765"/>
              <a:gd name="connsiteY11" fmla="*/ 341194 h 900752"/>
              <a:gd name="connsiteX12" fmla="*/ 736979 w 865765"/>
              <a:gd name="connsiteY12" fmla="*/ 368490 h 900752"/>
              <a:gd name="connsiteX13" fmla="*/ 764274 w 865765"/>
              <a:gd name="connsiteY13" fmla="*/ 409433 h 900752"/>
              <a:gd name="connsiteX14" fmla="*/ 750627 w 865765"/>
              <a:gd name="connsiteY14" fmla="*/ 573206 h 900752"/>
              <a:gd name="connsiteX15" fmla="*/ 764274 w 865765"/>
              <a:gd name="connsiteY15" fmla="*/ 641445 h 900752"/>
              <a:gd name="connsiteX16" fmla="*/ 846161 w 865765"/>
              <a:gd name="connsiteY16" fmla="*/ 668740 h 900752"/>
              <a:gd name="connsiteX17" fmla="*/ 859809 w 865765"/>
              <a:gd name="connsiteY17" fmla="*/ 900752 h 900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865765" h="900752">
                <a:moveTo>
                  <a:pt x="0" y="0"/>
                </a:moveTo>
                <a:cubicBezTo>
                  <a:pt x="4549" y="40943"/>
                  <a:pt x="-431" y="84115"/>
                  <a:pt x="13647" y="122830"/>
                </a:cubicBezTo>
                <a:cubicBezTo>
                  <a:pt x="19253" y="138245"/>
                  <a:pt x="38270" y="148493"/>
                  <a:pt x="54591" y="150125"/>
                </a:cubicBezTo>
                <a:cubicBezTo>
                  <a:pt x="89524" y="153618"/>
                  <a:pt x="165081" y="132739"/>
                  <a:pt x="204716" y="122830"/>
                </a:cubicBezTo>
                <a:cubicBezTo>
                  <a:pt x="225420" y="109027"/>
                  <a:pt x="258348" y="81887"/>
                  <a:pt x="286603" y="81887"/>
                </a:cubicBezTo>
                <a:cubicBezTo>
                  <a:pt x="314275" y="81887"/>
                  <a:pt x="341194" y="90985"/>
                  <a:pt x="368489" y="95534"/>
                </a:cubicBezTo>
                <a:cubicBezTo>
                  <a:pt x="402895" y="107003"/>
                  <a:pt x="432597" y="110121"/>
                  <a:pt x="450376" y="150125"/>
                </a:cubicBezTo>
                <a:cubicBezTo>
                  <a:pt x="497718" y="256646"/>
                  <a:pt x="421485" y="217832"/>
                  <a:pt x="504967" y="245660"/>
                </a:cubicBezTo>
                <a:cubicBezTo>
                  <a:pt x="536812" y="241111"/>
                  <a:pt x="568958" y="238321"/>
                  <a:pt x="600501" y="232012"/>
                </a:cubicBezTo>
                <a:cubicBezTo>
                  <a:pt x="614608" y="229191"/>
                  <a:pt x="627254" y="215999"/>
                  <a:pt x="641444" y="218364"/>
                </a:cubicBezTo>
                <a:cubicBezTo>
                  <a:pt x="657624" y="221061"/>
                  <a:pt x="668740" y="236561"/>
                  <a:pt x="682388" y="245660"/>
                </a:cubicBezTo>
                <a:cubicBezTo>
                  <a:pt x="686937" y="277505"/>
                  <a:pt x="682971" y="311799"/>
                  <a:pt x="696036" y="341194"/>
                </a:cubicBezTo>
                <a:cubicBezTo>
                  <a:pt x="702698" y="356183"/>
                  <a:pt x="725381" y="356892"/>
                  <a:pt x="736979" y="368490"/>
                </a:cubicBezTo>
                <a:cubicBezTo>
                  <a:pt x="748577" y="380088"/>
                  <a:pt x="755176" y="395785"/>
                  <a:pt x="764274" y="409433"/>
                </a:cubicBezTo>
                <a:cubicBezTo>
                  <a:pt x="759725" y="464024"/>
                  <a:pt x="750627" y="518426"/>
                  <a:pt x="750627" y="573206"/>
                </a:cubicBezTo>
                <a:cubicBezTo>
                  <a:pt x="750627" y="596403"/>
                  <a:pt x="747871" y="625042"/>
                  <a:pt x="764274" y="641445"/>
                </a:cubicBezTo>
                <a:cubicBezTo>
                  <a:pt x="784619" y="661790"/>
                  <a:pt x="846161" y="668740"/>
                  <a:pt x="846161" y="668740"/>
                </a:cubicBezTo>
                <a:cubicBezTo>
                  <a:pt x="879949" y="770105"/>
                  <a:pt x="859809" y="695298"/>
                  <a:pt x="859809" y="900752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581934" y="1828800"/>
            <a:ext cx="450376" cy="846161"/>
          </a:xfrm>
          <a:custGeom>
            <a:avLst/>
            <a:gdLst>
              <a:gd name="connsiteX0" fmla="*/ 81887 w 450376"/>
              <a:gd name="connsiteY0" fmla="*/ 0 h 846161"/>
              <a:gd name="connsiteX1" fmla="*/ 68239 w 450376"/>
              <a:gd name="connsiteY1" fmla="*/ 68239 h 846161"/>
              <a:gd name="connsiteX2" fmla="*/ 27296 w 450376"/>
              <a:gd name="connsiteY2" fmla="*/ 95534 h 846161"/>
              <a:gd name="connsiteX3" fmla="*/ 0 w 450376"/>
              <a:gd name="connsiteY3" fmla="*/ 136478 h 846161"/>
              <a:gd name="connsiteX4" fmla="*/ 54591 w 450376"/>
              <a:gd name="connsiteY4" fmla="*/ 163773 h 846161"/>
              <a:gd name="connsiteX5" fmla="*/ 95535 w 450376"/>
              <a:gd name="connsiteY5" fmla="*/ 177421 h 846161"/>
              <a:gd name="connsiteX6" fmla="*/ 109182 w 450376"/>
              <a:gd name="connsiteY6" fmla="*/ 218364 h 846161"/>
              <a:gd name="connsiteX7" fmla="*/ 122830 w 450376"/>
              <a:gd name="connsiteY7" fmla="*/ 368490 h 846161"/>
              <a:gd name="connsiteX8" fmla="*/ 163773 w 450376"/>
              <a:gd name="connsiteY8" fmla="*/ 409433 h 846161"/>
              <a:gd name="connsiteX9" fmla="*/ 191069 w 450376"/>
              <a:gd name="connsiteY9" fmla="*/ 573206 h 846161"/>
              <a:gd name="connsiteX10" fmla="*/ 259308 w 450376"/>
              <a:gd name="connsiteY10" fmla="*/ 682388 h 846161"/>
              <a:gd name="connsiteX11" fmla="*/ 327547 w 450376"/>
              <a:gd name="connsiteY11" fmla="*/ 696036 h 846161"/>
              <a:gd name="connsiteX12" fmla="*/ 341194 w 450376"/>
              <a:gd name="connsiteY12" fmla="*/ 791570 h 846161"/>
              <a:gd name="connsiteX13" fmla="*/ 423081 w 450376"/>
              <a:gd name="connsiteY13" fmla="*/ 818866 h 846161"/>
              <a:gd name="connsiteX14" fmla="*/ 450376 w 450376"/>
              <a:gd name="connsiteY14" fmla="*/ 846161 h 8461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50376" h="846161">
                <a:moveTo>
                  <a:pt x="81887" y="0"/>
                </a:moveTo>
                <a:cubicBezTo>
                  <a:pt x="77338" y="22746"/>
                  <a:pt x="79748" y="48099"/>
                  <a:pt x="68239" y="68239"/>
                </a:cubicBezTo>
                <a:cubicBezTo>
                  <a:pt x="60101" y="82480"/>
                  <a:pt x="38894" y="83936"/>
                  <a:pt x="27296" y="95534"/>
                </a:cubicBezTo>
                <a:cubicBezTo>
                  <a:pt x="15697" y="107133"/>
                  <a:pt x="9099" y="122830"/>
                  <a:pt x="0" y="136478"/>
                </a:cubicBezTo>
                <a:cubicBezTo>
                  <a:pt x="25387" y="238023"/>
                  <a:pt x="-8745" y="174329"/>
                  <a:pt x="54591" y="163773"/>
                </a:cubicBezTo>
                <a:cubicBezTo>
                  <a:pt x="68782" y="161408"/>
                  <a:pt x="81887" y="172872"/>
                  <a:pt x="95535" y="177421"/>
                </a:cubicBezTo>
                <a:cubicBezTo>
                  <a:pt x="100084" y="191069"/>
                  <a:pt x="107148" y="204123"/>
                  <a:pt x="109182" y="218364"/>
                </a:cubicBezTo>
                <a:cubicBezTo>
                  <a:pt x="116288" y="268107"/>
                  <a:pt x="109026" y="320175"/>
                  <a:pt x="122830" y="368490"/>
                </a:cubicBezTo>
                <a:cubicBezTo>
                  <a:pt x="128132" y="387048"/>
                  <a:pt x="150125" y="395785"/>
                  <a:pt x="163773" y="409433"/>
                </a:cubicBezTo>
                <a:cubicBezTo>
                  <a:pt x="201090" y="521381"/>
                  <a:pt x="145359" y="344662"/>
                  <a:pt x="191069" y="573206"/>
                </a:cubicBezTo>
                <a:cubicBezTo>
                  <a:pt x="202328" y="629500"/>
                  <a:pt x="206524" y="662594"/>
                  <a:pt x="259308" y="682388"/>
                </a:cubicBezTo>
                <a:cubicBezTo>
                  <a:pt x="281028" y="690533"/>
                  <a:pt x="304801" y="691487"/>
                  <a:pt x="327547" y="696036"/>
                </a:cubicBezTo>
                <a:cubicBezTo>
                  <a:pt x="332096" y="727881"/>
                  <a:pt x="321445" y="766178"/>
                  <a:pt x="341194" y="791570"/>
                </a:cubicBezTo>
                <a:cubicBezTo>
                  <a:pt x="358858" y="814281"/>
                  <a:pt x="402736" y="798521"/>
                  <a:pt x="423081" y="818866"/>
                </a:cubicBezTo>
                <a:lnTo>
                  <a:pt x="450376" y="846161"/>
                </a:ln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stenec 11"/>
          <p:cNvSpPr/>
          <p:nvPr/>
        </p:nvSpPr>
        <p:spPr>
          <a:xfrm>
            <a:off x="5806201" y="2086820"/>
            <a:ext cx="343071" cy="330119"/>
          </a:xfrm>
          <a:prstGeom prst="donut">
            <a:avLst>
              <a:gd name="adj" fmla="val 9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5991203" y="2412241"/>
            <a:ext cx="316137" cy="279779"/>
          </a:xfrm>
          <a:prstGeom prst="donut">
            <a:avLst>
              <a:gd name="adj" fmla="val 114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6975452" y="3496103"/>
            <a:ext cx="579101" cy="355977"/>
          </a:xfrm>
          <a:prstGeom prst="donut">
            <a:avLst>
              <a:gd name="adj" fmla="val 233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7405070" y="3606989"/>
            <a:ext cx="335282" cy="355978"/>
          </a:xfrm>
          <a:prstGeom prst="donut">
            <a:avLst>
              <a:gd name="adj" fmla="val 9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7740352" y="3739487"/>
            <a:ext cx="228600" cy="225183"/>
          </a:xfrm>
          <a:prstGeom prst="donut">
            <a:avLst>
              <a:gd name="adj" fmla="val 96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7265002" y="3774173"/>
            <a:ext cx="280136" cy="457200"/>
          </a:xfrm>
          <a:prstGeom prst="donut">
            <a:avLst>
              <a:gd name="adj" fmla="val 189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7572711" y="3952730"/>
            <a:ext cx="228600" cy="252483"/>
          </a:xfrm>
          <a:prstGeom prst="donut">
            <a:avLst>
              <a:gd name="adj" fmla="val 115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Volný tvar 18"/>
          <p:cNvSpPr/>
          <p:nvPr/>
        </p:nvSpPr>
        <p:spPr>
          <a:xfrm>
            <a:off x="7929349" y="3234519"/>
            <a:ext cx="286603" cy="586854"/>
          </a:xfrm>
          <a:custGeom>
            <a:avLst/>
            <a:gdLst>
              <a:gd name="connsiteX0" fmla="*/ 0 w 286603"/>
              <a:gd name="connsiteY0" fmla="*/ 586854 h 586854"/>
              <a:gd name="connsiteX1" fmla="*/ 54591 w 286603"/>
              <a:gd name="connsiteY1" fmla="*/ 518615 h 586854"/>
              <a:gd name="connsiteX2" fmla="*/ 95535 w 286603"/>
              <a:gd name="connsiteY2" fmla="*/ 477672 h 586854"/>
              <a:gd name="connsiteX3" fmla="*/ 109182 w 286603"/>
              <a:gd name="connsiteY3" fmla="*/ 436729 h 586854"/>
              <a:gd name="connsiteX4" fmla="*/ 122830 w 286603"/>
              <a:gd name="connsiteY4" fmla="*/ 313899 h 586854"/>
              <a:gd name="connsiteX5" fmla="*/ 150126 w 286603"/>
              <a:gd name="connsiteY5" fmla="*/ 272956 h 586854"/>
              <a:gd name="connsiteX6" fmla="*/ 163773 w 286603"/>
              <a:gd name="connsiteY6" fmla="*/ 150126 h 586854"/>
              <a:gd name="connsiteX7" fmla="*/ 245660 w 286603"/>
              <a:gd name="connsiteY7" fmla="*/ 68239 h 586854"/>
              <a:gd name="connsiteX8" fmla="*/ 286603 w 286603"/>
              <a:gd name="connsiteY8" fmla="*/ 0 h 586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6603" h="586854">
                <a:moveTo>
                  <a:pt x="0" y="586854"/>
                </a:moveTo>
                <a:cubicBezTo>
                  <a:pt x="18197" y="564108"/>
                  <a:pt x="35409" y="540537"/>
                  <a:pt x="54591" y="518615"/>
                </a:cubicBezTo>
                <a:cubicBezTo>
                  <a:pt x="67301" y="504090"/>
                  <a:pt x="84829" y="493731"/>
                  <a:pt x="95535" y="477672"/>
                </a:cubicBezTo>
                <a:cubicBezTo>
                  <a:pt x="103515" y="465702"/>
                  <a:pt x="104633" y="450377"/>
                  <a:pt x="109182" y="436729"/>
                </a:cubicBezTo>
                <a:cubicBezTo>
                  <a:pt x="113731" y="395786"/>
                  <a:pt x="112838" y="353864"/>
                  <a:pt x="122830" y="313899"/>
                </a:cubicBezTo>
                <a:cubicBezTo>
                  <a:pt x="126808" y="297986"/>
                  <a:pt x="146148" y="288869"/>
                  <a:pt x="150126" y="272956"/>
                </a:cubicBezTo>
                <a:cubicBezTo>
                  <a:pt x="160117" y="232991"/>
                  <a:pt x="146352" y="187456"/>
                  <a:pt x="163773" y="150126"/>
                </a:cubicBezTo>
                <a:cubicBezTo>
                  <a:pt x="180097" y="115146"/>
                  <a:pt x="224248" y="100358"/>
                  <a:pt x="245660" y="68239"/>
                </a:cubicBezTo>
                <a:cubicBezTo>
                  <a:pt x="278598" y="18832"/>
                  <a:pt x="265620" y="41967"/>
                  <a:pt x="286603" y="0"/>
                </a:cubicBezTo>
              </a:path>
            </a:pathLst>
          </a:cu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036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/>
              <a:t>Soubor:Location</a:t>
            </a:r>
            <a:r>
              <a:rPr lang="cs-CZ" dirty="0"/>
              <a:t> </a:t>
            </a:r>
            <a:r>
              <a:rPr lang="cs-CZ" dirty="0" err="1"/>
              <a:t>North</a:t>
            </a:r>
            <a:r>
              <a:rPr lang="cs-CZ" dirty="0"/>
              <a:t> </a:t>
            </a:r>
            <a:r>
              <a:rPr lang="cs-CZ" dirty="0" err="1"/>
              <a:t>America.svg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20.6.2009, last </a:t>
            </a:r>
            <a:r>
              <a:rPr lang="cs-CZ" dirty="0" err="1"/>
              <a:t>modified</a:t>
            </a:r>
            <a:r>
              <a:rPr lang="cs-CZ" dirty="0"/>
              <a:t> on 5.12.2009 [cit. 2011-11-22]. Dostupné z WWW: &lt;http://cs.wikipedia.org/wiki/</a:t>
            </a:r>
            <a:r>
              <a:rPr lang="cs-CZ" dirty="0" err="1"/>
              <a:t>Soubor:Location_North_America.svg</a:t>
            </a:r>
            <a:r>
              <a:rPr lang="cs-CZ" dirty="0" smtClean="0"/>
              <a:t>&gt;.</a:t>
            </a:r>
          </a:p>
          <a:p>
            <a:r>
              <a:rPr lang="cs-CZ" dirty="0"/>
              <a:t>http://adam.gyzamb.cz/sl/lib/exe/detail.php?id=wikinotes%3Az%3As-amerika&amp;cache=cache&amp;media=wikinotes:z:north_america_ref02.jpg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097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9. </a:t>
            </a:r>
            <a:r>
              <a:rPr lang="cs-CZ" dirty="0" smtClean="0"/>
              <a:t>ročník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Materiál slouží k doplnění </a:t>
            </a:r>
            <a:r>
              <a:rPr lang="cs-CZ" dirty="0" smtClean="0"/>
              <a:t>opakování přírodních poměrů kontinentů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31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</TotalTime>
  <Words>236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Poloha , rozloha</vt:lpstr>
      <vt:lpstr>Členitost</vt:lpstr>
      <vt:lpstr>Povrch</vt:lpstr>
      <vt:lpstr>Vodstvo</vt:lpstr>
      <vt:lpstr>Vodstvo 2</vt:lpstr>
      <vt:lpstr>odkazy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Zdeněk Hanuš</cp:lastModifiedBy>
  <cp:revision>18</cp:revision>
  <dcterms:created xsi:type="dcterms:W3CDTF">2011-11-03T08:32:54Z</dcterms:created>
  <dcterms:modified xsi:type="dcterms:W3CDTF">2011-11-23T10:34:09Z</dcterms:modified>
</cp:coreProperties>
</file>