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7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290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50000">
              <a:srgbClr val="00B0F0">
                <a:alpha val="53000"/>
              </a:srgbClr>
            </a:gs>
            <a:gs pos="100000">
              <a:srgbClr val="FFFF0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197B-EC86-4ECB-B1EE-4985C918394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10E92C-605A-4FCA-94B8-9E4BBB134B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lacier_National_Park_(Canada)_Location.png" TargetMode="External"/><Relationship Id="rId2" Type="http://schemas.openxmlformats.org/officeDocument/2006/relationships/hyperlink" Target="http://cs.wikipedia.org/wiki/Soubor:Moraine_Lake_1709200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equoia_and_Kings_Canyon_National_Parks" TargetMode="External"/><Relationship Id="rId4" Type="http://schemas.openxmlformats.org/officeDocument/2006/relationships/hyperlink" Target="http://cs.wikipedia.org/wiki/Soubor:Everglades_National_Park_cypress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100_1325.JPG" TargetMode="External"/><Relationship Id="rId2" Type="http://schemas.openxmlformats.org/officeDocument/2006/relationships/hyperlink" Target="http://cs.wikipedia.org/wiki/Soubor:Yellowstone_Nationalpark3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NP Severní </a:t>
            </a:r>
            <a:r>
              <a:rPr lang="cs-CZ" dirty="0" smtClean="0"/>
              <a:t>Ameriky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VY_32_INOVACE_32_NP Severní Ameriky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3658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2132856"/>
            <a:ext cx="8064896" cy="352839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  <a:scene3d>
              <a:camera prst="orthographicFront"/>
              <a:lightRig rig="threePt" dir="t"/>
            </a:scene3d>
            <a:sp3d prstMaterial="translucentPowder"/>
          </a:bodyPr>
          <a:lstStyle/>
          <a:p>
            <a:pPr algn="ctr"/>
            <a:r>
              <a:rPr lang="cs-CZ" sz="496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gradFill>
                  <a:gsLst>
                    <a:gs pos="0">
                      <a:srgbClr val="FF0000"/>
                    </a:gs>
                    <a:gs pos="50000">
                      <a:srgbClr val="FFC000">
                        <a:alpha val="82000"/>
                      </a:srgbClr>
                    </a:gs>
                    <a:gs pos="100000">
                      <a:srgbClr val="FFFF00"/>
                    </a:gs>
                  </a:gsLst>
                  <a:lin ang="5400000" scaled="0"/>
                </a:gra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NP Severní Ameriky</a:t>
            </a:r>
            <a:endParaRPr lang="cs-CZ" sz="496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gradFill>
                <a:gsLst>
                  <a:gs pos="0">
                    <a:srgbClr val="FF0000"/>
                  </a:gs>
                  <a:gs pos="50000">
                    <a:srgbClr val="FFC000">
                      <a:alpha val="82000"/>
                    </a:srgbClr>
                  </a:gs>
                  <a:gs pos="100000">
                    <a:srgbClr val="FFFF00"/>
                  </a:gs>
                </a:gsLst>
                <a:lin ang="5400000" scaled="0"/>
              </a:gra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844824"/>
            <a:ext cx="3707904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Severní Americe najdeme velké množství národních parků.</a:t>
            </a:r>
          </a:p>
          <a:p>
            <a:r>
              <a:rPr lang="cs-CZ" dirty="0" smtClean="0"/>
              <a:t>Jen v Kanadě jich je </a:t>
            </a:r>
            <a:r>
              <a:rPr lang="cs-CZ" dirty="0" smtClean="0"/>
              <a:t>43.</a:t>
            </a:r>
            <a:endParaRPr lang="cs-CZ" dirty="0" smtClean="0"/>
          </a:p>
          <a:p>
            <a:r>
              <a:rPr lang="cs-CZ" dirty="0" smtClean="0"/>
              <a:t>V USA pak </a:t>
            </a:r>
            <a:r>
              <a:rPr lang="cs-CZ" dirty="0" smtClean="0"/>
              <a:t>57.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Nejznámějšími NP jsou:</a:t>
            </a:r>
            <a:endParaRPr lang="cs-CZ" dirty="0"/>
          </a:p>
        </p:txBody>
      </p:sp>
      <p:pic>
        <p:nvPicPr>
          <p:cNvPr id="8194" name="Picture 2" descr="C:\Users\vlastnik\Pictures\bryce-kanon-xxx09d71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77" y="1890116"/>
            <a:ext cx="5656699" cy="37711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Banff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332037"/>
            <a:ext cx="3178696" cy="4525963"/>
          </a:xfrm>
        </p:spPr>
        <p:txBody>
          <a:bodyPr/>
          <a:lstStyle/>
          <a:p>
            <a:r>
              <a:rPr lang="cs-CZ" dirty="0" smtClean="0"/>
              <a:t>Nejstarší kanadský NP</a:t>
            </a:r>
          </a:p>
          <a:p>
            <a:r>
              <a:rPr lang="cs-CZ" dirty="0" smtClean="0"/>
              <a:t>V roce 1885</a:t>
            </a:r>
          </a:p>
          <a:p>
            <a:r>
              <a:rPr lang="cs-CZ" dirty="0" smtClean="0"/>
              <a:t>Nachází se ve Skalnatých horách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vlastnik\Pictures\800px-Moraine_Lake_1709200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9" y="1643483"/>
            <a:ext cx="5957084" cy="44678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Glacier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340768"/>
            <a:ext cx="3635896" cy="4525963"/>
          </a:xfrm>
        </p:spPr>
        <p:txBody>
          <a:bodyPr/>
          <a:lstStyle/>
          <a:p>
            <a:r>
              <a:rPr lang="cs-CZ" dirty="0" smtClean="0"/>
              <a:t>Skalnaté hory</a:t>
            </a:r>
          </a:p>
          <a:p>
            <a:r>
              <a:rPr lang="cs-CZ" dirty="0" smtClean="0"/>
              <a:t>Cca 400 ledovců</a:t>
            </a:r>
          </a:p>
          <a:p>
            <a:r>
              <a:rPr lang="cs-CZ" dirty="0" smtClean="0"/>
              <a:t>Velké množství lavin</a:t>
            </a:r>
            <a:endParaRPr lang="cs-CZ" dirty="0"/>
          </a:p>
        </p:txBody>
      </p:sp>
      <p:pic>
        <p:nvPicPr>
          <p:cNvPr id="2050" name="Picture 2" descr="C:\Users\vlastnik\Pictures\250px-Glacier_National_Park_(Canada)_Location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632603"/>
            <a:ext cx="3174603" cy="3225397"/>
          </a:xfrm>
          <a:prstGeom prst="rect">
            <a:avLst/>
          </a:prstGeom>
          <a:noFill/>
        </p:spPr>
      </p:pic>
      <p:pic>
        <p:nvPicPr>
          <p:cNvPr id="2051" name="Picture 3" descr="C:\Users\vlastnik\Pictures\800px-Glacier_np_canada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933679"/>
            <a:ext cx="5868144" cy="39243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Everglades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340768"/>
            <a:ext cx="4038600" cy="4525963"/>
          </a:xfrm>
        </p:spPr>
        <p:txBody>
          <a:bodyPr/>
          <a:lstStyle/>
          <a:p>
            <a:r>
              <a:rPr lang="cs-CZ" dirty="0" smtClean="0"/>
              <a:t>USA</a:t>
            </a:r>
          </a:p>
          <a:p>
            <a:r>
              <a:rPr lang="cs-CZ" dirty="0" smtClean="0"/>
              <a:t>Jih Floridy</a:t>
            </a:r>
          </a:p>
          <a:p>
            <a:r>
              <a:rPr lang="cs-CZ" dirty="0" smtClean="0"/>
              <a:t>Močálové území</a:t>
            </a:r>
          </a:p>
          <a:p>
            <a:r>
              <a:rPr lang="cs-CZ" dirty="0" smtClean="0"/>
              <a:t>Mangrove</a:t>
            </a:r>
          </a:p>
          <a:p>
            <a:r>
              <a:rPr lang="cs-CZ" dirty="0" smtClean="0"/>
              <a:t>aligátoři</a:t>
            </a:r>
            <a:endParaRPr lang="cs-CZ" dirty="0"/>
          </a:p>
        </p:txBody>
      </p:sp>
      <p:pic>
        <p:nvPicPr>
          <p:cNvPr id="3074" name="Picture 2" descr="C:\Users\vlastnik\Pictures\Everglades_National_Park_cypres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3933890"/>
            <a:ext cx="4388908" cy="2924110"/>
          </a:xfrm>
          <a:prstGeom prst="rect">
            <a:avLst/>
          </a:prstGeom>
          <a:noFill/>
        </p:spPr>
      </p:pic>
      <p:pic>
        <p:nvPicPr>
          <p:cNvPr id="3075" name="Picture 3" descr="C:\Users\vlastnik\Pictures\220px-Everglades_National_Park_SPOT_128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6848" y="2060848"/>
            <a:ext cx="4797152" cy="4797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Grand </a:t>
            </a:r>
            <a:r>
              <a:rPr lang="cs-CZ" dirty="0" err="1" smtClean="0"/>
              <a:t>Canyon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08520" y="2060848"/>
            <a:ext cx="3515881" cy="4525963"/>
          </a:xfrm>
        </p:spPr>
        <p:txBody>
          <a:bodyPr/>
          <a:lstStyle/>
          <a:p>
            <a:r>
              <a:rPr lang="cs-CZ" dirty="0" smtClean="0"/>
              <a:t>Jihozápad USA</a:t>
            </a:r>
          </a:p>
          <a:p>
            <a:r>
              <a:rPr lang="cs-CZ" dirty="0" smtClean="0"/>
              <a:t>Vytvořeno řekou Colorado</a:t>
            </a:r>
          </a:p>
          <a:p>
            <a:r>
              <a:rPr lang="cs-CZ" dirty="0" smtClean="0"/>
              <a:t>Cca 440 km dlouhý</a:t>
            </a:r>
          </a:p>
          <a:p>
            <a:r>
              <a:rPr lang="cs-CZ" dirty="0" smtClean="0"/>
              <a:t>Cca 30 km široký</a:t>
            </a:r>
          </a:p>
          <a:p>
            <a:r>
              <a:rPr lang="cs-CZ" dirty="0" smtClean="0"/>
              <a:t>Cca 1800 m hluboký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 descr="C:\Users\vlastnik\Pictures\220px-GRANDCANYONCHRISTM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23854" y="1556792"/>
            <a:ext cx="5856671" cy="46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552" y="188640"/>
            <a:ext cx="7139136" cy="1143000"/>
          </a:xfrm>
        </p:spPr>
        <p:txBody>
          <a:bodyPr/>
          <a:lstStyle/>
          <a:p>
            <a:r>
              <a:rPr lang="cs-CZ" dirty="0" err="1" smtClean="0"/>
              <a:t>Sequioa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Obrovské stromy zvané </a:t>
            </a:r>
            <a:r>
              <a:rPr lang="cs-CZ" dirty="0" err="1" smtClean="0"/>
              <a:t>Sequioa</a:t>
            </a:r>
            <a:endParaRPr lang="cs-CZ" dirty="0" smtClean="0"/>
          </a:p>
          <a:p>
            <a:r>
              <a:rPr lang="cs-CZ" dirty="0" smtClean="0"/>
              <a:t>Nejvyšší na světě</a:t>
            </a:r>
          </a:p>
          <a:p>
            <a:r>
              <a:rPr lang="cs-CZ" dirty="0" smtClean="0"/>
              <a:t>Dosahují výšky až 130 m</a:t>
            </a:r>
            <a:endParaRPr lang="cs-CZ" dirty="0"/>
          </a:p>
        </p:txBody>
      </p:sp>
      <p:pic>
        <p:nvPicPr>
          <p:cNvPr id="5122" name="Picture 2" descr="C:\Users\vlastnik\Pictures\250px-USA_location_map_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849239"/>
            <a:ext cx="4896544" cy="2546203"/>
          </a:xfrm>
          <a:prstGeom prst="rect">
            <a:avLst/>
          </a:prstGeom>
          <a:noFill/>
        </p:spPr>
      </p:pic>
      <p:pic>
        <p:nvPicPr>
          <p:cNvPr id="5123" name="Picture 3" descr="C:\Users\vlastnik\Pictures\220px-General_Sherman_Tre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188132"/>
            <a:ext cx="3779912" cy="566986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1043608" y="530120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Yellowstone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484784"/>
            <a:ext cx="5364088" cy="4525963"/>
          </a:xfrm>
        </p:spPr>
        <p:txBody>
          <a:bodyPr/>
          <a:lstStyle/>
          <a:p>
            <a:r>
              <a:rPr lang="cs-CZ" dirty="0" smtClean="0"/>
              <a:t>Skalnaté hory</a:t>
            </a:r>
          </a:p>
          <a:p>
            <a:r>
              <a:rPr lang="cs-CZ" dirty="0" smtClean="0"/>
              <a:t>Nejstarší na světě 1872</a:t>
            </a:r>
          </a:p>
          <a:p>
            <a:r>
              <a:rPr lang="cs-CZ" dirty="0" smtClean="0"/>
              <a:t>Sopečné území</a:t>
            </a:r>
          </a:p>
          <a:p>
            <a:r>
              <a:rPr lang="cs-CZ" dirty="0" smtClean="0"/>
              <a:t>Mnoho </a:t>
            </a:r>
            <a:r>
              <a:rPr lang="cs-CZ" dirty="0" smtClean="0"/>
              <a:t>gejzírů (</a:t>
            </a:r>
            <a:r>
              <a:rPr lang="cs-CZ" dirty="0" err="1" smtClean="0"/>
              <a:t>Steamboat</a:t>
            </a:r>
            <a:r>
              <a:rPr lang="cs-CZ" dirty="0" smtClean="0"/>
              <a:t>), vodopádů, sirných bahenních jezírek</a:t>
            </a:r>
            <a:endParaRPr lang="cs-CZ" dirty="0"/>
          </a:p>
        </p:txBody>
      </p:sp>
      <p:pic>
        <p:nvPicPr>
          <p:cNvPr id="6146" name="Picture 2" descr="C:\Users\vlastnik\Pictures\220px-Steamboat_Geysir_Yellowston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285375"/>
            <a:ext cx="3563888" cy="5572625"/>
          </a:xfrm>
          <a:prstGeom prst="rect">
            <a:avLst/>
          </a:prstGeom>
          <a:noFill/>
        </p:spPr>
      </p:pic>
      <p:pic>
        <p:nvPicPr>
          <p:cNvPr id="6147" name="Picture 3" descr="C:\Users\vlastnik\Pictures\283px-Yellowstone_Nationalpark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365105"/>
            <a:ext cx="4308220" cy="24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6923112" cy="1143000"/>
          </a:xfrm>
        </p:spPr>
        <p:txBody>
          <a:bodyPr/>
          <a:lstStyle/>
          <a:p>
            <a:r>
              <a:rPr lang="cs-CZ" dirty="0" err="1" smtClean="0"/>
              <a:t>Yosemite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268760"/>
            <a:ext cx="4038600" cy="4525963"/>
          </a:xfrm>
        </p:spPr>
        <p:txBody>
          <a:bodyPr/>
          <a:lstStyle/>
          <a:p>
            <a:r>
              <a:rPr lang="cs-CZ" dirty="0" smtClean="0"/>
              <a:t>Kalifornie</a:t>
            </a:r>
          </a:p>
          <a:p>
            <a:r>
              <a:rPr lang="cs-CZ" dirty="0" smtClean="0"/>
              <a:t>Skaliska s vodopády (nejvyšší v S. Americe- </a:t>
            </a:r>
            <a:r>
              <a:rPr lang="cs-CZ" dirty="0" err="1" smtClean="0"/>
              <a:t>Yosemitský</a:t>
            </a:r>
            <a:r>
              <a:rPr lang="cs-CZ" dirty="0" smtClean="0"/>
              <a:t> -suchý)</a:t>
            </a:r>
          </a:p>
          <a:p>
            <a:r>
              <a:rPr lang="cs-CZ" dirty="0" smtClean="0"/>
              <a:t>Kaňony s jezery</a:t>
            </a:r>
          </a:p>
          <a:p>
            <a:r>
              <a:rPr lang="cs-CZ" dirty="0" smtClean="0"/>
              <a:t>Dómy (Half Dom, El </a:t>
            </a:r>
            <a:r>
              <a:rPr lang="cs-CZ" dirty="0" err="1" smtClean="0"/>
              <a:t>Capitano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7170" name="Picture 2" descr="C:\Users\vlastnik\Pictures\283px-100_132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052736"/>
            <a:ext cx="5004048" cy="3748613"/>
          </a:xfrm>
          <a:prstGeom prst="rect">
            <a:avLst/>
          </a:prstGeom>
          <a:noFill/>
        </p:spPr>
      </p:pic>
      <p:pic>
        <p:nvPicPr>
          <p:cNvPr id="7172" name="Picture 4" descr="C:\Users\vlastnik\Pictures\220px-Half_Dome_at_sunse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581128"/>
            <a:ext cx="3407564" cy="22768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odkazy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>
                <a:hlinkClick r:id="rId2"/>
              </a:rPr>
              <a:t>http://cs.wikipedia.org/wiki/Soubor:Moraine_Lake_17092005.jpg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://cs.wikipedia.org/wiki/Soubor:Glacier_National_Park_(Canada)_</a:t>
            </a:r>
            <a:r>
              <a:rPr lang="cs-CZ" sz="1600" dirty="0" smtClean="0">
                <a:hlinkClick r:id="rId3"/>
              </a:rPr>
              <a:t>Location.png</a:t>
            </a:r>
            <a:endParaRPr lang="cs-CZ" sz="1600" dirty="0" smtClean="0"/>
          </a:p>
          <a:p>
            <a:r>
              <a:rPr lang="cs-CZ" sz="1600" dirty="0" err="1"/>
              <a:t>Soubor:Glacier</a:t>
            </a:r>
            <a:r>
              <a:rPr lang="cs-CZ" sz="1600" dirty="0"/>
              <a:t> </a:t>
            </a:r>
            <a:r>
              <a:rPr lang="cs-CZ" sz="1600" dirty="0" err="1"/>
              <a:t>np</a:t>
            </a:r>
            <a:r>
              <a:rPr lang="cs-CZ" sz="1600" dirty="0"/>
              <a:t> canada2.JPG.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21.8.2007, last </a:t>
            </a:r>
            <a:r>
              <a:rPr lang="cs-CZ" sz="1600" dirty="0" err="1"/>
              <a:t>modified</a:t>
            </a:r>
            <a:r>
              <a:rPr lang="cs-CZ" sz="1600" dirty="0"/>
              <a:t> on 30.9.2007 [cit. 2011-11-15]. Dostupné z WWW: &lt;http://cs.wikipedia.org/wiki/Soubor:Glacier_np_canada2.JPG</a:t>
            </a:r>
            <a:r>
              <a:rPr lang="cs-CZ" sz="1600" dirty="0" smtClean="0"/>
              <a:t>&gt;.</a:t>
            </a:r>
          </a:p>
          <a:p>
            <a:r>
              <a:rPr lang="cs-CZ" sz="1600" dirty="0" smtClean="0">
                <a:hlinkClick r:id="rId4"/>
              </a:rPr>
              <a:t>http://cs.wikipedia.org/wiki/Soubor:Everglades_National_Park_cypress.jpg</a:t>
            </a:r>
            <a:endParaRPr lang="cs-CZ" sz="1600" dirty="0" smtClean="0"/>
          </a:p>
          <a:p>
            <a:r>
              <a:rPr lang="cs-CZ" sz="1600" dirty="0" err="1"/>
              <a:t>Soubor:Everglades</a:t>
            </a:r>
            <a:r>
              <a:rPr lang="cs-CZ" sz="1600" dirty="0"/>
              <a:t> </a:t>
            </a:r>
            <a:r>
              <a:rPr lang="cs-CZ" sz="1600" dirty="0" err="1"/>
              <a:t>National</a:t>
            </a:r>
            <a:r>
              <a:rPr lang="cs-CZ" sz="1600" dirty="0"/>
              <a:t> Park SPOT 1286.jpg.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, last </a:t>
            </a:r>
            <a:r>
              <a:rPr lang="cs-CZ" sz="1600" dirty="0" err="1"/>
              <a:t>modified</a:t>
            </a:r>
            <a:r>
              <a:rPr lang="cs-CZ" sz="1600" dirty="0"/>
              <a:t> on 12.7.2008 [cit. 2011-11-15]. Dostupné z WWW: &lt;http://cs.wikipedia.org/wiki/Soubor:Everglades_National_Park_SPOT_1286.jpg&gt;.</a:t>
            </a:r>
          </a:p>
          <a:p>
            <a:r>
              <a:rPr lang="cs-CZ" sz="1600" dirty="0" err="1"/>
              <a:t>Soubor:GRANDCANYONCHRISTMAS.JPG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5.2.2008 [cit. 2011-11-15]. Dostupné z WWW: &lt;http://cs.wikipedia.org/wiki/</a:t>
            </a:r>
            <a:r>
              <a:rPr lang="cs-CZ" sz="1600" dirty="0" err="1"/>
              <a:t>Soubor:GRANDCANYONCHRISTMAS.JPG</a:t>
            </a:r>
            <a:r>
              <a:rPr lang="cs-CZ" sz="1600" dirty="0"/>
              <a:t>&gt;.</a:t>
            </a:r>
          </a:p>
          <a:p>
            <a:r>
              <a:rPr lang="cs-CZ" sz="1600" dirty="0" smtClean="0">
                <a:hlinkClick r:id="rId5"/>
              </a:rPr>
              <a:t>http://cs.wikipedia.org/wiki/Sequoia_and_Kings_Canyon_National_Parks</a:t>
            </a:r>
            <a:endParaRPr lang="cs-CZ" sz="1600" dirty="0" smtClean="0"/>
          </a:p>
          <a:p>
            <a:r>
              <a:rPr lang="cs-CZ" sz="1600" dirty="0" err="1"/>
              <a:t>Soubor:General</a:t>
            </a:r>
            <a:r>
              <a:rPr lang="cs-CZ" sz="1600" dirty="0"/>
              <a:t> </a:t>
            </a:r>
            <a:r>
              <a:rPr lang="cs-CZ" sz="1600" dirty="0" err="1"/>
              <a:t>Sherman</a:t>
            </a:r>
            <a:r>
              <a:rPr lang="cs-CZ" sz="1600" dirty="0"/>
              <a:t> Tree.jpg.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22.12.2004, last </a:t>
            </a:r>
            <a:r>
              <a:rPr lang="cs-CZ" sz="1600" dirty="0" err="1"/>
              <a:t>modified</a:t>
            </a:r>
            <a:r>
              <a:rPr lang="cs-CZ" sz="1600" dirty="0"/>
              <a:t> on 25.8.2006 [cit. 2011-11-15]. Dostupné z WWW: &lt;http://cs.wikipedia.org/wiki/</a:t>
            </a:r>
            <a:r>
              <a:rPr lang="cs-CZ" sz="1600" dirty="0" err="1"/>
              <a:t>Soubor:General_Sherman_Tree.jpg</a:t>
            </a:r>
            <a:r>
              <a:rPr lang="cs-CZ" sz="1600" dirty="0" smtClean="0"/>
              <a:t>&gt;.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http://cs.wikipedia.org/wiki/Soubor:Steamboat_Geysir_Yellowston.jpg</a:t>
            </a:r>
          </a:p>
          <a:p>
            <a:r>
              <a:rPr lang="cs-CZ" sz="1600" dirty="0">
                <a:hlinkClick r:id="rId2"/>
              </a:rPr>
              <a:t>http://cs.wikipedia.org/wiki/Soubor:Yellowstone_Nationalpark3.jpg</a:t>
            </a:r>
            <a:endParaRPr lang="cs-CZ" sz="1600" dirty="0"/>
          </a:p>
          <a:p>
            <a:r>
              <a:rPr lang="cs-CZ" sz="1600" dirty="0">
                <a:hlinkClick r:id="rId3"/>
              </a:rPr>
              <a:t>http://cs.wikipedia.org/wiki/Soubor:100_1325.JPG</a:t>
            </a:r>
            <a:endParaRPr lang="cs-CZ" sz="1600" dirty="0"/>
          </a:p>
          <a:p>
            <a:r>
              <a:rPr lang="cs-CZ" sz="1600" dirty="0" err="1"/>
              <a:t>Soubor:Half</a:t>
            </a:r>
            <a:r>
              <a:rPr lang="cs-CZ" sz="1600" dirty="0"/>
              <a:t> Dome </a:t>
            </a:r>
            <a:r>
              <a:rPr lang="cs-CZ" sz="1600" dirty="0" err="1"/>
              <a:t>at</a:t>
            </a:r>
            <a:r>
              <a:rPr lang="cs-CZ" sz="1600" dirty="0"/>
              <a:t> sunset.jpg.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, last </a:t>
            </a:r>
            <a:r>
              <a:rPr lang="cs-CZ" sz="1600" dirty="0" err="1"/>
              <a:t>modified</a:t>
            </a:r>
            <a:r>
              <a:rPr lang="cs-CZ" sz="1600" dirty="0"/>
              <a:t> on 23.5.2008 [cit. 2011-11-15]. Dostupné z WWW: &lt;http://cs.wikipedia.org/wiki/</a:t>
            </a:r>
            <a:r>
              <a:rPr lang="cs-CZ" sz="1600" dirty="0" err="1"/>
              <a:t>Soubor:Half_Dome_at_sunset.jpg</a:t>
            </a:r>
            <a:r>
              <a:rPr lang="cs-CZ" sz="1600" dirty="0" smtClean="0"/>
              <a:t>&gt;.</a:t>
            </a:r>
            <a:endParaRPr lang="cs-CZ" sz="1600" dirty="0"/>
          </a:p>
          <a:p>
            <a:r>
              <a:rPr lang="cs-CZ" sz="1600" dirty="0"/>
              <a:t>http://www.naturfoto.cz/bryce-kanon-fotografie-12735.html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2537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7. ročník.</a:t>
            </a:r>
          </a:p>
          <a:p>
            <a:r>
              <a:rPr lang="cs-CZ" dirty="0" smtClean="0"/>
              <a:t>Materiál slouží k doplnění výkladu o vegetaci </a:t>
            </a:r>
            <a:r>
              <a:rPr lang="cs-CZ" smtClean="0"/>
              <a:t>Severní Ameriky..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94831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299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    </vt:lpstr>
      <vt:lpstr>Snímek 2</vt:lpstr>
      <vt:lpstr>Základní údaje</vt:lpstr>
      <vt:lpstr>Banff National Park</vt:lpstr>
      <vt:lpstr>Glacier National Park</vt:lpstr>
      <vt:lpstr>Everglades National Park</vt:lpstr>
      <vt:lpstr>Grand Canyon National Park</vt:lpstr>
      <vt:lpstr>Sequioa National Park</vt:lpstr>
      <vt:lpstr>Yellowstone National park</vt:lpstr>
      <vt:lpstr>Yosemite National Park</vt:lpstr>
      <vt:lpstr>odkazy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NP Severní Ameriky</dc:title>
  <dc:creator>vlastnik</dc:creator>
  <cp:lastModifiedBy>expert</cp:lastModifiedBy>
  <cp:revision>21</cp:revision>
  <dcterms:created xsi:type="dcterms:W3CDTF">2011-08-15T13:47:29Z</dcterms:created>
  <dcterms:modified xsi:type="dcterms:W3CDTF">2012-06-19T12:41:31Z</dcterms:modified>
</cp:coreProperties>
</file>