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207630-5FB2-4FC9-B804-46D9E484F0B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4A64F-C8C0-494F-965A-9D75E885B7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eopolitical_map_of_Canada.png" TargetMode="External"/><Relationship Id="rId2" Type="http://schemas.openxmlformats.org/officeDocument/2006/relationships/hyperlink" Target="http://cs.wikipedia.org/wiki/Soubor:Inuit_man_by_Curtis_-_Noatak_A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oh-vancouver.cz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Kanada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VY_32_INOVACE_33_Kanada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036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2492896"/>
            <a:ext cx="8229600" cy="1143000"/>
          </a:xfrm>
        </p:spPr>
        <p:txBody>
          <a:bodyPr>
            <a:noAutofit/>
          </a:bodyPr>
          <a:lstStyle/>
          <a:p>
            <a:r>
              <a:rPr lang="cs-CZ" sz="19900" dirty="0" smtClean="0">
                <a:solidFill>
                  <a:srgbClr val="FF0000"/>
                </a:solidFill>
              </a:rPr>
              <a:t>Kanada</a:t>
            </a:r>
            <a:endParaRPr lang="cs-CZ" sz="199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Poloha, rozloha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Severní část S. A.  bez Aljašky (od cca 49°s.</a:t>
            </a:r>
            <a:r>
              <a:rPr lang="cs-CZ" dirty="0" err="1" smtClean="0"/>
              <a:t>š</a:t>
            </a:r>
            <a:r>
              <a:rPr lang="cs-CZ" dirty="0" smtClean="0"/>
              <a:t>.)</a:t>
            </a:r>
          </a:p>
          <a:p>
            <a:r>
              <a:rPr lang="cs-CZ" dirty="0" smtClean="0"/>
              <a:t>Všechny přilehlé ostrovy (vyjma Grónska)</a:t>
            </a:r>
          </a:p>
          <a:p>
            <a:endParaRPr lang="cs-CZ" dirty="0"/>
          </a:p>
          <a:p>
            <a:r>
              <a:rPr lang="cs-CZ" dirty="0" smtClean="0"/>
              <a:t>Cca 9,9 mil.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Druhý největší stát světa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vlastnik\Pictures\290px-Canada_(orthographic_projection)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21633" y="1335632"/>
            <a:ext cx="5522367" cy="55223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poměry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Na západě </a:t>
            </a:r>
            <a:r>
              <a:rPr lang="cs-CZ" dirty="0" err="1" smtClean="0"/>
              <a:t>Kordiliéry</a:t>
            </a:r>
            <a:endParaRPr lang="cs-CZ" dirty="0" smtClean="0"/>
          </a:p>
          <a:p>
            <a:r>
              <a:rPr lang="cs-CZ" dirty="0" smtClean="0"/>
              <a:t>Východ velké množství jezer (až 200 tisíc)</a:t>
            </a:r>
          </a:p>
          <a:p>
            <a:r>
              <a:rPr lang="cs-CZ" dirty="0" smtClean="0"/>
              <a:t>Jezera </a:t>
            </a:r>
            <a:r>
              <a:rPr lang="cs-CZ" dirty="0" err="1" smtClean="0"/>
              <a:t>Huronské</a:t>
            </a:r>
            <a:r>
              <a:rPr lang="cs-CZ" dirty="0" smtClean="0"/>
              <a:t>, Hořejší, Ontário, </a:t>
            </a:r>
            <a:r>
              <a:rPr lang="cs-CZ" dirty="0" err="1" smtClean="0"/>
              <a:t>Erijské</a:t>
            </a:r>
            <a:r>
              <a:rPr lang="cs-CZ" dirty="0" smtClean="0"/>
              <a:t>, Velké Medvědí atd.</a:t>
            </a:r>
          </a:p>
          <a:p>
            <a:r>
              <a:rPr lang="cs-CZ" dirty="0" smtClean="0"/>
              <a:t>Velké množství lesů</a:t>
            </a:r>
          </a:p>
          <a:p>
            <a:r>
              <a:rPr lang="cs-CZ" dirty="0" smtClean="0"/>
              <a:t>Mírný až polární pás</a:t>
            </a:r>
            <a:endParaRPr lang="cs-CZ" dirty="0"/>
          </a:p>
        </p:txBody>
      </p:sp>
      <p:pic>
        <p:nvPicPr>
          <p:cNvPr id="2050" name="Picture 2" descr="C:\Users\vlastnik\Desktop\Severní Amerika\fyzio\vodstvo\Niagara_water_canad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093576"/>
            <a:ext cx="5196352" cy="3351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32 mil. obyvatel</a:t>
            </a:r>
          </a:p>
          <a:p>
            <a:r>
              <a:rPr lang="cs-CZ" dirty="0" smtClean="0"/>
              <a:t>Většina evropského původu</a:t>
            </a:r>
          </a:p>
          <a:p>
            <a:r>
              <a:rPr lang="cs-CZ" dirty="0" smtClean="0"/>
              <a:t>Malá část Indiáni a </a:t>
            </a:r>
            <a:r>
              <a:rPr lang="cs-CZ" dirty="0" err="1" smtClean="0"/>
              <a:t>Inuité</a:t>
            </a:r>
            <a:endParaRPr lang="cs-CZ" dirty="0" smtClean="0"/>
          </a:p>
          <a:p>
            <a:r>
              <a:rPr lang="cs-CZ" dirty="0" smtClean="0"/>
              <a:t>Křesťanství</a:t>
            </a:r>
          </a:p>
          <a:p>
            <a:r>
              <a:rPr lang="cs-CZ" dirty="0" smtClean="0"/>
              <a:t>Angličtina, francouzština (</a:t>
            </a:r>
            <a:r>
              <a:rPr lang="cs-CZ" dirty="0" err="1" smtClean="0"/>
              <a:t>Quebec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vlastnik\Pictures\791px-Inuit_man_by_Curtis_-_Noatak_AK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1727470"/>
            <a:ext cx="5292080" cy="40142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Konstituční monarchie</a:t>
            </a:r>
          </a:p>
          <a:p>
            <a:r>
              <a:rPr lang="cs-CZ" dirty="0" smtClean="0"/>
              <a:t>Hl. státu: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(Britská královna Alžběta II) je zastoupena guvernérem</a:t>
            </a:r>
          </a:p>
          <a:p>
            <a:r>
              <a:rPr lang="cs-CZ" dirty="0" smtClean="0"/>
              <a:t>Hl. město 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Ottawa</a:t>
            </a:r>
          </a:p>
          <a:p>
            <a:r>
              <a:rPr lang="cs-CZ" dirty="0" smtClean="0"/>
              <a:t>Další velká města: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Montreal, Toronto, Vancouver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779912" cy="4525963"/>
          </a:xfrm>
        </p:spPr>
        <p:txBody>
          <a:bodyPr/>
          <a:lstStyle/>
          <a:p>
            <a:r>
              <a:rPr lang="cs-CZ" dirty="0" smtClean="0"/>
              <a:t>Federativní stát</a:t>
            </a:r>
          </a:p>
          <a:p>
            <a:r>
              <a:rPr lang="cs-CZ" dirty="0" smtClean="0"/>
              <a:t>10 provincií (např. Alberta, Britská Kolumbie, </a:t>
            </a:r>
            <a:r>
              <a:rPr lang="cs-CZ" dirty="0" err="1" smtClean="0"/>
              <a:t>Manitoba</a:t>
            </a:r>
            <a:r>
              <a:rPr lang="cs-CZ" dirty="0" smtClean="0"/>
              <a:t>,….)</a:t>
            </a:r>
          </a:p>
          <a:p>
            <a:r>
              <a:rPr lang="cs-CZ" dirty="0" smtClean="0"/>
              <a:t>3 teritoria Severozápadní teritoria, </a:t>
            </a:r>
            <a:r>
              <a:rPr lang="cs-CZ" dirty="0" err="1" smtClean="0"/>
              <a:t>Nunavut</a:t>
            </a:r>
            <a:r>
              <a:rPr lang="cs-CZ" dirty="0" smtClean="0"/>
              <a:t>, </a:t>
            </a:r>
            <a:r>
              <a:rPr lang="cs-CZ" dirty="0" err="1" smtClean="0"/>
              <a:t>Yukon</a:t>
            </a:r>
            <a:endParaRPr lang="cs-CZ" dirty="0"/>
          </a:p>
        </p:txBody>
      </p:sp>
      <p:pic>
        <p:nvPicPr>
          <p:cNvPr id="4098" name="Picture 2" descr="C:\Users\vlastnik\Pictures\680px-Geopolitical_map_of_Canada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3" y="1553402"/>
            <a:ext cx="5544616" cy="48841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Vysoká životní úroveň</a:t>
            </a:r>
          </a:p>
          <a:p>
            <a:r>
              <a:rPr lang="cs-CZ" dirty="0" smtClean="0"/>
              <a:t>Vysoce vyspělý stát</a:t>
            </a:r>
          </a:p>
          <a:p>
            <a:r>
              <a:rPr lang="cs-CZ" dirty="0" smtClean="0"/>
              <a:t>Člen G8</a:t>
            </a:r>
          </a:p>
          <a:p>
            <a:r>
              <a:rPr lang="cs-CZ" dirty="0" smtClean="0"/>
              <a:t>Hospodářská unie (NAFTA) především s USA</a:t>
            </a:r>
          </a:p>
          <a:p>
            <a:r>
              <a:rPr lang="cs-CZ" dirty="0" smtClean="0"/>
              <a:t>Těžba ropy, dřeva, zemního plynu, zlata, niklu</a:t>
            </a:r>
          </a:p>
          <a:p>
            <a:r>
              <a:rPr lang="cs-CZ" dirty="0" smtClean="0"/>
              <a:t>Pěstování obilovin</a:t>
            </a:r>
          </a:p>
          <a:p>
            <a:r>
              <a:rPr lang="cs-CZ" dirty="0" smtClean="0"/>
              <a:t>Automobilový průmysl, kosmonautika, počítače </a:t>
            </a:r>
            <a:endParaRPr lang="cs-CZ" dirty="0"/>
          </a:p>
        </p:txBody>
      </p:sp>
      <p:pic>
        <p:nvPicPr>
          <p:cNvPr id="5122" name="Picture 2" descr="C:\Users\vlastnik\Pictures\800px-Parliament-Ottaw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9003" y="1916832"/>
            <a:ext cx="5144997" cy="38523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ZOH 2010 Vancouver</a:t>
            </a:r>
          </a:p>
          <a:p>
            <a:r>
              <a:rPr lang="cs-CZ" dirty="0" smtClean="0"/>
              <a:t>Provincie </a:t>
            </a:r>
            <a:r>
              <a:rPr lang="cs-CZ" dirty="0" err="1" smtClean="0"/>
              <a:t>Quebec</a:t>
            </a:r>
            <a:r>
              <a:rPr lang="cs-CZ" dirty="0" smtClean="0"/>
              <a:t> - samostatnost</a:t>
            </a:r>
          </a:p>
          <a:p>
            <a:endParaRPr lang="cs-CZ" dirty="0"/>
          </a:p>
        </p:txBody>
      </p:sp>
      <p:pic>
        <p:nvPicPr>
          <p:cNvPr id="6146" name="Picture 2" descr="C:\Users\vlastnik\Pictures\zoh-vancouver-2009-log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924944"/>
            <a:ext cx="3933056" cy="39330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odkazy</a:t>
            </a:r>
            <a:endParaRPr lang="cs-CZ" sz="8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Canada</a:t>
            </a:r>
            <a:r>
              <a:rPr lang="cs-CZ" dirty="0" smtClean="0"/>
              <a:t> (</a:t>
            </a:r>
            <a:r>
              <a:rPr lang="cs-CZ" dirty="0" err="1" smtClean="0"/>
              <a:t>orthographic</a:t>
            </a:r>
            <a:r>
              <a:rPr lang="cs-CZ" dirty="0" smtClean="0"/>
              <a:t> </a:t>
            </a:r>
            <a:r>
              <a:rPr lang="cs-CZ" dirty="0" err="1" smtClean="0"/>
              <a:t>projection</a:t>
            </a:r>
            <a:r>
              <a:rPr lang="cs-CZ" dirty="0" smtClean="0"/>
              <a:t>).</a:t>
            </a:r>
            <a:r>
              <a:rPr lang="cs-CZ" dirty="0" err="1" smtClean="0"/>
              <a:t>svg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29.10.2008, last </a:t>
            </a:r>
            <a:r>
              <a:rPr lang="cs-CZ" dirty="0" err="1" smtClean="0"/>
              <a:t>modified</a:t>
            </a:r>
            <a:r>
              <a:rPr lang="cs-CZ" dirty="0" smtClean="0"/>
              <a:t> on 29.10.2008 [cit. 2011-10-17]. Dostupné z WWW: &lt;http://cs.wikipedia.org/wiki/Soubor:Canada_(orthographic_projection).svg&gt;.</a:t>
            </a:r>
          </a:p>
          <a:p>
            <a:r>
              <a:rPr lang="cs-CZ" dirty="0" smtClean="0"/>
              <a:t>Soubor:Niagara </a:t>
            </a:r>
            <a:r>
              <a:rPr lang="cs-CZ" dirty="0" err="1" smtClean="0"/>
              <a:t>watervallen</a:t>
            </a:r>
            <a:r>
              <a:rPr lang="cs-CZ" dirty="0" smtClean="0"/>
              <a:t> </a:t>
            </a:r>
            <a:r>
              <a:rPr lang="cs-CZ" dirty="0" err="1" smtClean="0"/>
              <a:t>canada.jpg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10.9.2004 [cit. 2011-10-17]. Dostupné z WWW: &lt;http://cs.wikipedia.org/wiki/Soubor:Niagara_watervallen_canada.jpg&gt;.</a:t>
            </a:r>
          </a:p>
          <a:p>
            <a:r>
              <a:rPr lang="cs-CZ" dirty="0" smtClean="0">
                <a:hlinkClick r:id="rId2"/>
              </a:rPr>
              <a:t>http://cs.wikipedia.org/wiki/Soubor:Inuit_man_by_Curtis_-_Noatak_AK.jpg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http://cs.wikipedia.org/wiki/Soubor:Geopolitical_map_of_Canada.png</a:t>
            </a:r>
            <a:endParaRPr lang="cs-CZ" dirty="0" smtClean="0"/>
          </a:p>
          <a:p>
            <a:r>
              <a:rPr lang="cs-CZ" dirty="0" smtClean="0"/>
              <a:t>Soubor:</a:t>
            </a:r>
            <a:r>
              <a:rPr lang="cs-CZ" dirty="0" err="1" smtClean="0"/>
              <a:t>Parliament</a:t>
            </a:r>
            <a:r>
              <a:rPr lang="cs-CZ" dirty="0" smtClean="0"/>
              <a:t>-Ottawa.</a:t>
            </a:r>
            <a:r>
              <a:rPr lang="cs-CZ" dirty="0" err="1" smtClean="0"/>
              <a:t>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14.12.2006 [cit. 2011-10-17]. Dostupné z WWW: &lt;http://cs.wikipedia.org/wiki/Soubor:Parliament-Ottawa.jpg&gt;.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zoh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vancouver.cz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7. </a:t>
            </a:r>
            <a:r>
              <a:rPr lang="cs-CZ" dirty="0" smtClean="0"/>
              <a:t>ročník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Materiál slouží k doplnění výkladu o </a:t>
            </a:r>
            <a:r>
              <a:rPr lang="cs-CZ" dirty="0" smtClean="0"/>
              <a:t>Severní </a:t>
            </a:r>
            <a:r>
              <a:rPr lang="cs-CZ" smtClean="0"/>
              <a:t>Americe- Kanadě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2743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295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Kanada</vt:lpstr>
      <vt:lpstr>Poloha, rozloha</vt:lpstr>
      <vt:lpstr>Přírodní poměry</vt:lpstr>
      <vt:lpstr>Obyvatelstvo</vt:lpstr>
      <vt:lpstr>Státní zřízení</vt:lpstr>
      <vt:lpstr>Administrativní členění</vt:lpstr>
      <vt:lpstr>hospodářství</vt:lpstr>
      <vt:lpstr>zajímavosti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creator>vlastnik</dc:creator>
  <cp:lastModifiedBy>Zdeněk Hanuš</cp:lastModifiedBy>
  <cp:revision>13</cp:revision>
  <dcterms:created xsi:type="dcterms:W3CDTF">2011-08-22T12:22:13Z</dcterms:created>
  <dcterms:modified xsi:type="dcterms:W3CDTF">2011-11-11T14:00:46Z</dcterms:modified>
</cp:coreProperties>
</file>