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27000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outh_America_satellite_orthographic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Jižní Amerika- vodstvo</a:t>
            </a:r>
          </a:p>
          <a:p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 Mgr. Zdeněk Hanuš</a:t>
            </a:r>
          </a:p>
          <a:p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VY_32_INOVACE_39_Vodopády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 rot="20030706">
            <a:off x="514152" y="2664002"/>
            <a:ext cx="8229600" cy="1143000"/>
          </a:xfrm>
        </p:spPr>
        <p:txBody>
          <a:bodyPr>
            <a:noAutofit/>
          </a:bodyPr>
          <a:lstStyle/>
          <a:p>
            <a:r>
              <a:rPr lang="cs-CZ" sz="11500" dirty="0" smtClean="0"/>
              <a:t>Vodopády Jižní Ameriky</a:t>
            </a:r>
            <a:endParaRPr lang="cs-CZ" sz="11500" dirty="0"/>
          </a:p>
        </p:txBody>
      </p:sp>
    </p:spTree>
    <p:extLst>
      <p:ext uri="{BB962C8B-B14F-4D97-AF65-F5344CB8AC3E}">
        <p14:creationId xmlns:p14="http://schemas.microsoft.com/office/powerpoint/2010/main" xmlns="" val="275582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6632"/>
            <a:ext cx="5050904" cy="1143000"/>
          </a:xfrm>
        </p:spPr>
        <p:txBody>
          <a:bodyPr>
            <a:normAutofit/>
          </a:bodyPr>
          <a:lstStyle/>
          <a:p>
            <a:r>
              <a:rPr lang="cs-CZ" sz="6600" dirty="0" smtClean="0"/>
              <a:t>Salto Angel</a:t>
            </a:r>
            <a:endParaRPr lang="cs-CZ" sz="6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7168" y="1700808"/>
            <a:ext cx="4038600" cy="4525963"/>
          </a:xfrm>
        </p:spPr>
        <p:txBody>
          <a:bodyPr/>
          <a:lstStyle/>
          <a:p>
            <a:r>
              <a:rPr lang="cs-CZ" dirty="0" smtClean="0"/>
              <a:t>Na severu v Guyanské vysočině</a:t>
            </a:r>
          </a:p>
          <a:p>
            <a:r>
              <a:rPr lang="cs-CZ" dirty="0" smtClean="0"/>
              <a:t>Venezuela</a:t>
            </a:r>
          </a:p>
          <a:p>
            <a:r>
              <a:rPr lang="cs-CZ" dirty="0" smtClean="0"/>
              <a:t>Objeven roku 1935 americkým pilotem </a:t>
            </a:r>
            <a:r>
              <a:rPr lang="cs-CZ" dirty="0" err="1" smtClean="0"/>
              <a:t>Jimmim</a:t>
            </a:r>
            <a:r>
              <a:rPr lang="cs-CZ" dirty="0" smtClean="0"/>
              <a:t> </a:t>
            </a:r>
            <a:r>
              <a:rPr lang="cs-CZ" dirty="0" err="1" smtClean="0"/>
              <a:t>Angelem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1" y="836712"/>
            <a:ext cx="4300299" cy="6060894"/>
          </a:xfrm>
        </p:spPr>
      </p:pic>
      <p:sp>
        <p:nvSpPr>
          <p:cNvPr id="7" name="Prstenec 6"/>
          <p:cNvSpPr/>
          <p:nvPr/>
        </p:nvSpPr>
        <p:spPr>
          <a:xfrm>
            <a:off x="6315036" y="1700808"/>
            <a:ext cx="457200" cy="457200"/>
          </a:xfrm>
          <a:prstGeom prst="donut">
            <a:avLst>
              <a:gd name="adj" fmla="val 1452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676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143000"/>
          </a:xfrm>
        </p:spPr>
        <p:txBody>
          <a:bodyPr/>
          <a:lstStyle/>
          <a:p>
            <a:r>
              <a:rPr lang="cs-CZ" dirty="0" smtClean="0"/>
              <a:t>Salto Angel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Nejvyšší vodopád světa</a:t>
            </a:r>
          </a:p>
          <a:p>
            <a:r>
              <a:rPr lang="cs-CZ" dirty="0" smtClean="0"/>
              <a:t>Mezinárodně uznaná výška </a:t>
            </a:r>
            <a:r>
              <a:rPr lang="cs-CZ" dirty="0" smtClean="0">
                <a:solidFill>
                  <a:srgbClr val="FF0000"/>
                </a:solidFill>
              </a:rPr>
              <a:t>979 metrů</a:t>
            </a:r>
          </a:p>
          <a:p>
            <a:r>
              <a:rPr lang="cs-CZ" dirty="0" smtClean="0"/>
              <a:t>Podle Venezuely dokonce 1012 metrů</a:t>
            </a:r>
          </a:p>
          <a:p>
            <a:r>
              <a:rPr lang="cs-CZ" dirty="0" smtClean="0"/>
              <a:t>Volným pádem </a:t>
            </a:r>
            <a:r>
              <a:rPr lang="cs-CZ" dirty="0" smtClean="0"/>
              <a:t>                    asi </a:t>
            </a:r>
            <a:r>
              <a:rPr lang="cs-CZ" dirty="0" smtClean="0">
                <a:solidFill>
                  <a:srgbClr val="FF0000"/>
                </a:solidFill>
              </a:rPr>
              <a:t>807 </a:t>
            </a:r>
            <a:r>
              <a:rPr lang="cs-CZ" dirty="0" smtClean="0"/>
              <a:t>metrů</a:t>
            </a:r>
          </a:p>
          <a:p>
            <a:r>
              <a:rPr lang="cs-CZ" dirty="0" smtClean="0"/>
              <a:t>Na řece </a:t>
            </a:r>
            <a:r>
              <a:rPr lang="cs-CZ" dirty="0" err="1" smtClean="0"/>
              <a:t>Churún</a:t>
            </a:r>
            <a:endParaRPr lang="cs-CZ" dirty="0"/>
          </a:p>
        </p:txBody>
      </p:sp>
      <p:pic>
        <p:nvPicPr>
          <p:cNvPr id="1026" name="Picture 2" descr="C:\Documents and Settings\hanus\Dokumenty\Obrázky\449px-Angel_falls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4003" y="-15951"/>
            <a:ext cx="3392583" cy="444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hanus\Dokumenty\Obrázky\800px-Salto_Angel_from_Rat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999" y="4427728"/>
            <a:ext cx="3240361" cy="243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596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4840" cy="1143000"/>
          </a:xfrm>
        </p:spPr>
        <p:txBody>
          <a:bodyPr>
            <a:noAutofit/>
          </a:bodyPr>
          <a:lstStyle/>
          <a:p>
            <a:r>
              <a:rPr lang="cs-CZ" sz="8800" dirty="0" err="1" smtClean="0">
                <a:solidFill>
                  <a:srgbClr val="FF0000"/>
                </a:solidFill>
              </a:rPr>
              <a:t>Iguacu</a:t>
            </a:r>
            <a:endParaRPr lang="cs-CZ" sz="8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816" y="2060848"/>
            <a:ext cx="4253152" cy="4525963"/>
          </a:xfrm>
        </p:spPr>
        <p:txBody>
          <a:bodyPr/>
          <a:lstStyle/>
          <a:p>
            <a:r>
              <a:rPr lang="cs-CZ" dirty="0" smtClean="0"/>
              <a:t>Na hranicích Argentiny  </a:t>
            </a:r>
            <a:r>
              <a:rPr lang="cs-CZ" dirty="0" smtClean="0"/>
              <a:t>              a </a:t>
            </a:r>
            <a:r>
              <a:rPr lang="cs-CZ" dirty="0" smtClean="0"/>
              <a:t>Brazílie</a:t>
            </a:r>
          </a:p>
          <a:p>
            <a:r>
              <a:rPr lang="cs-CZ" dirty="0" smtClean="0"/>
              <a:t>Na stejnojmenné řece </a:t>
            </a:r>
            <a:r>
              <a:rPr lang="cs-CZ" dirty="0" smtClean="0"/>
              <a:t>              v </a:t>
            </a:r>
            <a:r>
              <a:rPr lang="cs-CZ" dirty="0" smtClean="0"/>
              <a:t>povodí veletoku </a:t>
            </a:r>
            <a:r>
              <a:rPr lang="cs-CZ" dirty="0" err="1" smtClean="0"/>
              <a:t>Paraná</a:t>
            </a:r>
            <a:endParaRPr lang="cs-CZ" dirty="0" smtClean="0"/>
          </a:p>
          <a:p>
            <a:r>
              <a:rPr lang="cs-CZ" dirty="0" smtClean="0"/>
              <a:t>2011 zahrnuty do sedmi přírodních divů světa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78637" y="961105"/>
            <a:ext cx="4183940" cy="5896895"/>
          </a:xfrm>
        </p:spPr>
      </p:pic>
      <p:sp>
        <p:nvSpPr>
          <p:cNvPr id="6" name="Prstenec 5"/>
          <p:cNvSpPr/>
          <p:nvPr/>
        </p:nvSpPr>
        <p:spPr>
          <a:xfrm>
            <a:off x="7007696" y="4365104"/>
            <a:ext cx="457200" cy="338336"/>
          </a:xfrm>
          <a:prstGeom prst="donut">
            <a:avLst>
              <a:gd name="adj" fmla="val 3170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085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1143000"/>
          </a:xfrm>
        </p:spPr>
        <p:txBody>
          <a:bodyPr>
            <a:noAutofit/>
          </a:bodyPr>
          <a:lstStyle/>
          <a:p>
            <a:r>
              <a:rPr lang="cs-CZ" sz="9600" dirty="0" err="1" smtClean="0">
                <a:solidFill>
                  <a:srgbClr val="FF0000"/>
                </a:solidFill>
              </a:rPr>
              <a:t>Iguacu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816" y="1628801"/>
            <a:ext cx="4469176" cy="2088232"/>
          </a:xfrm>
        </p:spPr>
        <p:txBody>
          <a:bodyPr/>
          <a:lstStyle/>
          <a:p>
            <a:r>
              <a:rPr lang="cs-CZ" dirty="0" smtClean="0"/>
              <a:t>Největší vodopády světa</a:t>
            </a:r>
          </a:p>
          <a:p>
            <a:r>
              <a:rPr lang="cs-CZ" dirty="0" smtClean="0"/>
              <a:t>Cca 150 – 270 vodopádů</a:t>
            </a:r>
          </a:p>
          <a:p>
            <a:r>
              <a:rPr lang="cs-CZ" dirty="0" smtClean="0"/>
              <a:t>Cca 3 km dlouhé</a:t>
            </a:r>
          </a:p>
          <a:p>
            <a:r>
              <a:rPr lang="cs-CZ" dirty="0" smtClean="0"/>
              <a:t>Cca 70 metrů vysoké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777929"/>
            <a:ext cx="4128459" cy="3096344"/>
          </a:xfrm>
        </p:spPr>
      </p:pic>
      <p:pic>
        <p:nvPicPr>
          <p:cNvPr id="2050" name="Picture 2" descr="C:\Documents and Settings\hanus\Dokumenty\Obrázky\391px-Iguacu-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9" y="-7167"/>
            <a:ext cx="4493882" cy="688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4079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sz="4500" dirty="0" err="1"/>
              <a:t>Soubor:Angel</a:t>
            </a:r>
            <a:r>
              <a:rPr lang="cs-CZ" sz="4500" dirty="0"/>
              <a:t> falls.jpg. In </a:t>
            </a:r>
            <a:r>
              <a:rPr lang="cs-CZ" sz="4500" i="1" dirty="0" err="1"/>
              <a:t>Wikipedia</a:t>
            </a:r>
            <a:r>
              <a:rPr lang="cs-CZ" sz="4500" i="1" dirty="0"/>
              <a:t> : </a:t>
            </a:r>
            <a:r>
              <a:rPr lang="cs-CZ" sz="4500" i="1" dirty="0" err="1"/>
              <a:t>the</a:t>
            </a:r>
            <a:r>
              <a:rPr lang="cs-CZ" sz="4500" i="1" dirty="0"/>
              <a:t> free </a:t>
            </a:r>
            <a:r>
              <a:rPr lang="cs-CZ" sz="4500" i="1" dirty="0" err="1"/>
              <a:t>encyclopedia</a:t>
            </a:r>
            <a:r>
              <a:rPr lang="cs-CZ" sz="4500" dirty="0"/>
              <a:t> [online]. St. </a:t>
            </a:r>
            <a:r>
              <a:rPr lang="cs-CZ" sz="4500" dirty="0" err="1"/>
              <a:t>Petersburg</a:t>
            </a:r>
            <a:r>
              <a:rPr lang="cs-CZ" sz="4500" dirty="0"/>
              <a:t> (Florida) : </a:t>
            </a:r>
            <a:r>
              <a:rPr lang="cs-CZ" sz="4500" dirty="0" err="1"/>
              <a:t>Wikipedia</a:t>
            </a:r>
            <a:r>
              <a:rPr lang="cs-CZ" sz="4500" dirty="0"/>
              <a:t> </a:t>
            </a:r>
            <a:r>
              <a:rPr lang="cs-CZ" sz="4500" dirty="0" err="1"/>
              <a:t>Foundation</a:t>
            </a:r>
            <a:r>
              <a:rPr lang="cs-CZ" sz="4500" dirty="0"/>
              <a:t>, , last </a:t>
            </a:r>
            <a:r>
              <a:rPr lang="cs-CZ" sz="4500" dirty="0" err="1"/>
              <a:t>modified</a:t>
            </a:r>
            <a:r>
              <a:rPr lang="cs-CZ" sz="4500" dirty="0"/>
              <a:t> on 3.9.2011 [cit. 2011-11-21]. Dostupné z WWW: &lt;http://cs.wikipedia.org/wiki/</a:t>
            </a:r>
            <a:r>
              <a:rPr lang="cs-CZ" sz="4500" dirty="0" err="1"/>
              <a:t>Soubor:Angel_falls.jpg</a:t>
            </a:r>
            <a:r>
              <a:rPr lang="cs-CZ" sz="4500" dirty="0" smtClean="0"/>
              <a:t>&gt;.</a:t>
            </a:r>
          </a:p>
          <a:p>
            <a:r>
              <a:rPr lang="cs-CZ" sz="4500" dirty="0" err="1"/>
              <a:t>Soubor:Salto</a:t>
            </a:r>
            <a:r>
              <a:rPr lang="cs-CZ" sz="4500" dirty="0"/>
              <a:t> Angel </a:t>
            </a:r>
            <a:r>
              <a:rPr lang="cs-CZ" sz="4500" dirty="0" err="1"/>
              <a:t>from</a:t>
            </a:r>
            <a:r>
              <a:rPr lang="cs-CZ" sz="4500" dirty="0"/>
              <a:t> Raton.JPG. In </a:t>
            </a:r>
            <a:r>
              <a:rPr lang="cs-CZ" sz="4500" i="1" dirty="0" err="1"/>
              <a:t>Wikipedia</a:t>
            </a:r>
            <a:r>
              <a:rPr lang="cs-CZ" sz="4500" i="1" dirty="0"/>
              <a:t> : </a:t>
            </a:r>
            <a:r>
              <a:rPr lang="cs-CZ" sz="4500" i="1" dirty="0" err="1"/>
              <a:t>the</a:t>
            </a:r>
            <a:r>
              <a:rPr lang="cs-CZ" sz="4500" i="1" dirty="0"/>
              <a:t> free </a:t>
            </a:r>
            <a:r>
              <a:rPr lang="cs-CZ" sz="4500" i="1" dirty="0" err="1"/>
              <a:t>encyclopedia</a:t>
            </a:r>
            <a:r>
              <a:rPr lang="cs-CZ" sz="4500" dirty="0"/>
              <a:t> [online]. St. </a:t>
            </a:r>
            <a:r>
              <a:rPr lang="cs-CZ" sz="4500" dirty="0" err="1"/>
              <a:t>Petersburg</a:t>
            </a:r>
            <a:r>
              <a:rPr lang="cs-CZ" sz="4500" dirty="0"/>
              <a:t> (Florida) : </a:t>
            </a:r>
            <a:r>
              <a:rPr lang="cs-CZ" sz="4500" dirty="0" err="1"/>
              <a:t>Wikipedia</a:t>
            </a:r>
            <a:r>
              <a:rPr lang="cs-CZ" sz="4500" dirty="0"/>
              <a:t> </a:t>
            </a:r>
            <a:r>
              <a:rPr lang="cs-CZ" sz="4500" dirty="0" err="1"/>
              <a:t>Foundation</a:t>
            </a:r>
            <a:r>
              <a:rPr lang="cs-CZ" sz="4500" dirty="0"/>
              <a:t>, , last </a:t>
            </a:r>
            <a:r>
              <a:rPr lang="cs-CZ" sz="4500" dirty="0" err="1"/>
              <a:t>modified</a:t>
            </a:r>
            <a:r>
              <a:rPr lang="cs-CZ" sz="4500" dirty="0"/>
              <a:t> on 27.10.2005 [cit. 2011-11-21]. Dostupné z WWW: &lt;http://cs.wikipedia.org/wiki/</a:t>
            </a:r>
            <a:r>
              <a:rPr lang="cs-CZ" sz="4500" dirty="0" err="1"/>
              <a:t>Soubor:Salto_Angel_from_Raton.JPG</a:t>
            </a:r>
            <a:r>
              <a:rPr lang="cs-CZ" sz="4500" dirty="0" smtClean="0"/>
              <a:t>&gt;.</a:t>
            </a:r>
          </a:p>
          <a:p>
            <a:r>
              <a:rPr lang="cs-CZ" sz="4500" dirty="0">
                <a:hlinkClick r:id="rId2"/>
              </a:rPr>
              <a:t>http://</a:t>
            </a:r>
            <a:r>
              <a:rPr lang="cs-CZ" sz="4500" dirty="0" smtClean="0">
                <a:hlinkClick r:id="rId2"/>
              </a:rPr>
              <a:t>cs.wikipedia.org/wiki/Soubor:South_America_satellite_orthographic.jpg</a:t>
            </a:r>
            <a:endParaRPr lang="cs-CZ" sz="4500" dirty="0" smtClean="0"/>
          </a:p>
          <a:p>
            <a:r>
              <a:rPr lang="cs-CZ" sz="4500" dirty="0"/>
              <a:t>Soubor:Cataratas027.jpg. In </a:t>
            </a:r>
            <a:r>
              <a:rPr lang="cs-CZ" sz="4500" i="1" dirty="0" err="1"/>
              <a:t>Wikipedia</a:t>
            </a:r>
            <a:r>
              <a:rPr lang="cs-CZ" sz="4500" i="1" dirty="0"/>
              <a:t> : </a:t>
            </a:r>
            <a:r>
              <a:rPr lang="cs-CZ" sz="4500" i="1" dirty="0" err="1"/>
              <a:t>the</a:t>
            </a:r>
            <a:r>
              <a:rPr lang="cs-CZ" sz="4500" i="1" dirty="0"/>
              <a:t> free </a:t>
            </a:r>
            <a:r>
              <a:rPr lang="cs-CZ" sz="4500" i="1" dirty="0" err="1"/>
              <a:t>encyclopedia</a:t>
            </a:r>
            <a:r>
              <a:rPr lang="cs-CZ" sz="4500" dirty="0"/>
              <a:t> [online]. St. </a:t>
            </a:r>
            <a:r>
              <a:rPr lang="cs-CZ" sz="4500" dirty="0" err="1"/>
              <a:t>Petersburg</a:t>
            </a:r>
            <a:r>
              <a:rPr lang="cs-CZ" sz="4500" dirty="0"/>
              <a:t> (Florida) : </a:t>
            </a:r>
            <a:r>
              <a:rPr lang="cs-CZ" sz="4500" dirty="0" err="1"/>
              <a:t>Wikipedia</a:t>
            </a:r>
            <a:r>
              <a:rPr lang="cs-CZ" sz="4500" dirty="0"/>
              <a:t> </a:t>
            </a:r>
            <a:r>
              <a:rPr lang="cs-CZ" sz="4500" dirty="0" err="1"/>
              <a:t>Foundation</a:t>
            </a:r>
            <a:r>
              <a:rPr lang="cs-CZ" sz="4500" dirty="0"/>
              <a:t>, , last </a:t>
            </a:r>
            <a:r>
              <a:rPr lang="cs-CZ" sz="4500" dirty="0" err="1"/>
              <a:t>modified</a:t>
            </a:r>
            <a:r>
              <a:rPr lang="cs-CZ" sz="4500" dirty="0"/>
              <a:t> on 3.4.2007 [cit. 2011-11-21]. Dostupné z WWW: &lt;http://cs.wikipedia.org/wiki/Soubor:Cataratas027.jpg</a:t>
            </a:r>
            <a:r>
              <a:rPr lang="cs-CZ" sz="4500" dirty="0" smtClean="0"/>
              <a:t>&gt;.</a:t>
            </a:r>
          </a:p>
          <a:p>
            <a:r>
              <a:rPr lang="cs-CZ" sz="4500" dirty="0"/>
              <a:t>Soubor:Iguacu-004.jpg. In </a:t>
            </a:r>
            <a:r>
              <a:rPr lang="cs-CZ" sz="4500" i="1" dirty="0" err="1"/>
              <a:t>Wikipedia</a:t>
            </a:r>
            <a:r>
              <a:rPr lang="cs-CZ" sz="4500" i="1" dirty="0"/>
              <a:t> : </a:t>
            </a:r>
            <a:r>
              <a:rPr lang="cs-CZ" sz="4500" i="1" dirty="0" err="1"/>
              <a:t>the</a:t>
            </a:r>
            <a:r>
              <a:rPr lang="cs-CZ" sz="4500" i="1" dirty="0"/>
              <a:t> free </a:t>
            </a:r>
            <a:r>
              <a:rPr lang="cs-CZ" sz="4500" i="1" dirty="0" err="1"/>
              <a:t>encyclopedia</a:t>
            </a:r>
            <a:r>
              <a:rPr lang="cs-CZ" sz="4500" dirty="0"/>
              <a:t> [online]. St. </a:t>
            </a:r>
            <a:r>
              <a:rPr lang="cs-CZ" sz="4500" dirty="0" err="1"/>
              <a:t>Petersburg</a:t>
            </a:r>
            <a:r>
              <a:rPr lang="cs-CZ" sz="4500" dirty="0"/>
              <a:t> (Florida) : </a:t>
            </a:r>
            <a:r>
              <a:rPr lang="cs-CZ" sz="4500" dirty="0" err="1"/>
              <a:t>Wikipedia</a:t>
            </a:r>
            <a:r>
              <a:rPr lang="cs-CZ" sz="4500" dirty="0"/>
              <a:t> </a:t>
            </a:r>
            <a:r>
              <a:rPr lang="cs-CZ" sz="4500" dirty="0" err="1"/>
              <a:t>Foundation</a:t>
            </a:r>
            <a:r>
              <a:rPr lang="cs-CZ" sz="4500" dirty="0"/>
              <a:t>, březen 1984, last </a:t>
            </a:r>
            <a:r>
              <a:rPr lang="cs-CZ" sz="4500" dirty="0" err="1"/>
              <a:t>modified</a:t>
            </a:r>
            <a:r>
              <a:rPr lang="cs-CZ" sz="4500" dirty="0"/>
              <a:t> on 2.10.2005 [cit. 2011-11-21]. Dostupné z WWW: &lt;http://cs.wikipedia.org/wiki/Soubor:Iguacu-004.jpg&gt;.</a:t>
            </a:r>
          </a:p>
          <a:p>
            <a:endParaRPr lang="cs-CZ" sz="4500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9869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</a:t>
            </a:r>
            <a:r>
              <a:rPr lang="cs-CZ" dirty="0" smtClean="0"/>
              <a:t>     na </a:t>
            </a:r>
            <a:r>
              <a:rPr lang="cs-CZ" dirty="0" smtClean="0"/>
              <a:t>Základní Škole Mladá Boleslav 17. listopadu 1325 příspěvková organizace, pro 7. ročník.</a:t>
            </a:r>
          </a:p>
          <a:p>
            <a:r>
              <a:rPr lang="cs-CZ" dirty="0" smtClean="0"/>
              <a:t>Materiál slouží k doplnění výkladu o vodstvu jižní Ameriky.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74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185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  </vt:lpstr>
      <vt:lpstr>Vodopády Jižní Ameriky</vt:lpstr>
      <vt:lpstr>Salto Angel</vt:lpstr>
      <vt:lpstr>Salto Angel</vt:lpstr>
      <vt:lpstr>Iguacu</vt:lpstr>
      <vt:lpstr>Iguacu</vt:lpstr>
      <vt:lpstr>odkazy</vt:lpstr>
      <vt:lpstr>Snímek 8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Dum</cp:lastModifiedBy>
  <cp:revision>11</cp:revision>
  <dcterms:created xsi:type="dcterms:W3CDTF">2011-11-03T08:32:54Z</dcterms:created>
  <dcterms:modified xsi:type="dcterms:W3CDTF">2012-06-19T09:52:20Z</dcterms:modified>
</cp:coreProperties>
</file>