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63" autoAdjust="0"/>
    <p:restoredTop sz="94660"/>
  </p:normalViewPr>
  <p:slideViewPr>
    <p:cSldViewPr>
      <p:cViewPr varScale="1">
        <p:scale>
          <a:sx n="70" d="100"/>
          <a:sy n="70" d="100"/>
        </p:scale>
        <p:origin x="-118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309683-6B06-4574-95BD-416DAB3A4C3C}" type="datetimeFigureOut">
              <a:rPr lang="cs-CZ" smtClean="0"/>
              <a:pPr/>
              <a:t>16.11.2011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A62668-9011-43CE-9997-F4259B4331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Milesovka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Geologický vývoj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VY_32_INOVACE_42_Geologický vývoj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107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539552" y="1196752"/>
            <a:ext cx="7772400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Geologický vývoj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8000" dirty="0">
                <a:solidFill>
                  <a:srgbClr val="0070C0"/>
                </a:solidFill>
              </a:rPr>
              <a:t>n</a:t>
            </a:r>
            <a:r>
              <a:rPr lang="cs-CZ" sz="8000" dirty="0" smtClean="0">
                <a:solidFill>
                  <a:srgbClr val="0070C0"/>
                </a:solidFill>
              </a:rPr>
              <a:t>a českém území</a:t>
            </a:r>
            <a:endParaRPr lang="cs-CZ" sz="80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610744" cy="4525963"/>
          </a:xfrm>
        </p:spPr>
        <p:txBody>
          <a:bodyPr/>
          <a:lstStyle/>
          <a:p>
            <a:r>
              <a:rPr lang="cs-CZ" dirty="0" smtClean="0"/>
              <a:t>Před cca 2,5 mld. – 540 mil. let</a:t>
            </a:r>
          </a:p>
          <a:p>
            <a:r>
              <a:rPr lang="cs-CZ" dirty="0" smtClean="0"/>
              <a:t>Na počátku moře</a:t>
            </a:r>
          </a:p>
          <a:p>
            <a:r>
              <a:rPr lang="cs-CZ" dirty="0" err="1" smtClean="0"/>
              <a:t>Kadomské</a:t>
            </a:r>
            <a:r>
              <a:rPr lang="cs-CZ" dirty="0" smtClean="0"/>
              <a:t> vrásnění</a:t>
            </a:r>
          </a:p>
          <a:p>
            <a:r>
              <a:rPr lang="cs-CZ" dirty="0" smtClean="0"/>
              <a:t>Opět moře</a:t>
            </a:r>
          </a:p>
          <a:p>
            <a:r>
              <a:rPr lang="cs-CZ" dirty="0" smtClean="0"/>
              <a:t>Výskyt prvních bakterií a na konci i mnohobuněční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 descr="C:\Users\vlastnik\Pictures\Sea_nettle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2022274"/>
            <a:ext cx="5004048" cy="36446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rvohory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Před cca 540 – 250 mil. let</a:t>
            </a:r>
          </a:p>
          <a:p>
            <a:r>
              <a:rPr lang="cs-CZ" dirty="0" smtClean="0"/>
              <a:t>Hercynské vrásnění</a:t>
            </a:r>
          </a:p>
          <a:p>
            <a:r>
              <a:rPr lang="cs-CZ" dirty="0" smtClean="0"/>
              <a:t>Vyvrásněn Český masív</a:t>
            </a:r>
          </a:p>
          <a:p>
            <a:r>
              <a:rPr lang="cs-CZ" dirty="0" smtClean="0"/>
              <a:t>Počátek ukládání černého uhlí</a:t>
            </a:r>
          </a:p>
          <a:p>
            <a:r>
              <a:rPr lang="cs-CZ" dirty="0" smtClean="0"/>
              <a:t>Uložení vápenců (Český a Moravský kras)</a:t>
            </a:r>
            <a:r>
              <a:rPr lang="cs-CZ" dirty="0"/>
              <a:t> </a:t>
            </a:r>
            <a:r>
              <a:rPr lang="cs-CZ" dirty="0" smtClean="0"/>
              <a:t>nebo </a:t>
            </a:r>
            <a:r>
              <a:rPr lang="cs-CZ" dirty="0" err="1" smtClean="0"/>
              <a:t>Barandien</a:t>
            </a:r>
            <a:r>
              <a:rPr lang="cs-CZ" dirty="0" smtClean="0"/>
              <a:t> </a:t>
            </a:r>
            <a:r>
              <a:rPr lang="cs-CZ" smtClean="0"/>
              <a:t>(trilobit)</a:t>
            </a:r>
            <a:endParaRPr lang="cs-CZ" dirty="0" smtClean="0"/>
          </a:p>
        </p:txBody>
      </p:sp>
      <p:pic>
        <p:nvPicPr>
          <p:cNvPr id="1026" name="Picture 2" descr="C:\Users\vlastnik\Pictures\225px-Equisetum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248420"/>
            <a:ext cx="3744416" cy="56415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419872" cy="4525963"/>
          </a:xfrm>
        </p:spPr>
        <p:txBody>
          <a:bodyPr/>
          <a:lstStyle/>
          <a:p>
            <a:r>
              <a:rPr lang="cs-CZ" dirty="0" smtClean="0"/>
              <a:t>Před 251- 65 mil. let</a:t>
            </a:r>
          </a:p>
          <a:p>
            <a:r>
              <a:rPr lang="cs-CZ" dirty="0" smtClean="0"/>
              <a:t>Uprostřed této éry proniklo moře</a:t>
            </a:r>
          </a:p>
          <a:p>
            <a:r>
              <a:rPr lang="cs-CZ" dirty="0" smtClean="0"/>
              <a:t>Velmi teplé tropické klima</a:t>
            </a:r>
          </a:p>
          <a:p>
            <a:r>
              <a:rPr lang="cs-CZ" dirty="0" smtClean="0"/>
              <a:t>Na konci počátek alpínského vrásnění</a:t>
            </a:r>
            <a:endParaRPr lang="cs-CZ" dirty="0"/>
          </a:p>
        </p:txBody>
      </p:sp>
      <p:pic>
        <p:nvPicPr>
          <p:cNvPr id="4098" name="Picture 2" descr="C:\Users\vlastnik\Pictures\Trex1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1" y="2132856"/>
            <a:ext cx="5807921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Třetihory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491880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Před 65 – 2,5 mil. let</a:t>
            </a:r>
          </a:p>
          <a:p>
            <a:r>
              <a:rPr lang="cs-CZ" dirty="0" smtClean="0"/>
              <a:t>Alpínské vrásnění</a:t>
            </a:r>
          </a:p>
          <a:p>
            <a:r>
              <a:rPr lang="cs-CZ" dirty="0" smtClean="0"/>
              <a:t>Vyzdviženy Karpaty</a:t>
            </a:r>
          </a:p>
          <a:p>
            <a:r>
              <a:rPr lang="cs-CZ" dirty="0" smtClean="0"/>
              <a:t>Český masív rozlámán a přetvořen</a:t>
            </a:r>
          </a:p>
          <a:p>
            <a:r>
              <a:rPr lang="cs-CZ" dirty="0" smtClean="0"/>
              <a:t>Výrazná vulkanická činnost (např. Milešovka)</a:t>
            </a:r>
          </a:p>
          <a:p>
            <a:r>
              <a:rPr lang="cs-CZ" dirty="0" smtClean="0"/>
              <a:t>Počátek ukládání hnědého uhlí</a:t>
            </a:r>
            <a:endParaRPr lang="cs-CZ" dirty="0"/>
          </a:p>
        </p:txBody>
      </p:sp>
      <p:pic>
        <p:nvPicPr>
          <p:cNvPr id="3074" name="Picture 2" descr="C:\Users\vlastnik\Pictures\250px-Milesovk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96892" y="1628801"/>
            <a:ext cx="5757410" cy="4329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Čtvrtohory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700808"/>
            <a:ext cx="341987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Cca 1,8 mil. – do dnes</a:t>
            </a:r>
            <a:endParaRPr lang="cs-CZ" dirty="0"/>
          </a:p>
          <a:p>
            <a:r>
              <a:rPr lang="cs-CZ" dirty="0" smtClean="0"/>
              <a:t>Dělí se na dobu: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Ledovou</a:t>
            </a:r>
            <a:r>
              <a:rPr lang="cs-CZ" dirty="0" smtClean="0"/>
              <a:t> </a:t>
            </a:r>
            <a:r>
              <a:rPr lang="cs-CZ" sz="2400" dirty="0" smtClean="0"/>
              <a:t>(glaciál)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Meziledovou</a:t>
            </a:r>
            <a:r>
              <a:rPr lang="cs-CZ" dirty="0" smtClean="0"/>
              <a:t> </a:t>
            </a:r>
            <a:r>
              <a:rPr lang="cs-CZ" sz="2400" dirty="0" smtClean="0"/>
              <a:t>(interglaciál)</a:t>
            </a:r>
          </a:p>
          <a:p>
            <a:r>
              <a:rPr lang="cs-CZ" sz="2400" dirty="0" smtClean="0"/>
              <a:t>V době ledové byl pevninský ledovec až na našem území.</a:t>
            </a:r>
          </a:p>
          <a:p>
            <a:r>
              <a:rPr lang="cs-CZ" sz="2400" dirty="0" smtClean="0"/>
              <a:t>Pozůstatky – bludné balvany</a:t>
            </a:r>
          </a:p>
          <a:p>
            <a:r>
              <a:rPr lang="cs-CZ" sz="2400" dirty="0" smtClean="0"/>
              <a:t>Na Šumavě od horských ledovců - jezera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2050" name="Picture 2" descr="C:\Users\vlastnik\Pictures\258px-Lovci_mamutu_mammoth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3939" y="1916832"/>
            <a:ext cx="5724637" cy="38164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odkazy</a:t>
            </a:r>
            <a:endParaRPr lang="cs-CZ" sz="8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Soubor:</a:t>
            </a:r>
            <a:r>
              <a:rPr lang="cs-CZ" dirty="0" err="1" smtClean="0"/>
              <a:t>Sea</a:t>
            </a:r>
            <a:r>
              <a:rPr lang="cs-CZ" dirty="0" smtClean="0"/>
              <a:t> </a:t>
            </a:r>
            <a:r>
              <a:rPr lang="cs-CZ" dirty="0" err="1" smtClean="0"/>
              <a:t>nettles.jpg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, last </a:t>
            </a:r>
            <a:r>
              <a:rPr lang="cs-CZ" dirty="0" err="1" smtClean="0"/>
              <a:t>modified</a:t>
            </a:r>
            <a:r>
              <a:rPr lang="cs-CZ" dirty="0" smtClean="0"/>
              <a:t> on 29.7.2005 [cit. 2011-10-15]. Dostupné z WWW: &lt;http://cs.wikipedia.org/wiki/Soubor:Sea_nettles.jpg&gt;.</a:t>
            </a:r>
          </a:p>
          <a:p>
            <a:r>
              <a:rPr lang="cs-CZ" dirty="0" smtClean="0"/>
              <a:t>Soubor:</a:t>
            </a:r>
            <a:r>
              <a:rPr lang="cs-CZ" dirty="0" err="1" smtClean="0"/>
              <a:t>Equisetum.jpg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, last </a:t>
            </a:r>
            <a:r>
              <a:rPr lang="cs-CZ" dirty="0" err="1" smtClean="0"/>
              <a:t>modified</a:t>
            </a:r>
            <a:r>
              <a:rPr lang="cs-CZ" dirty="0" smtClean="0"/>
              <a:t> on 15.7.2005 [cit. 2011-10-15]. Dostupné z WWW: &lt;http://cs.wikipedia.org/wiki/Soubor:Equisetum.jpg&gt;.</a:t>
            </a:r>
          </a:p>
          <a:p>
            <a:r>
              <a:rPr lang="cs-CZ" dirty="0" smtClean="0"/>
              <a:t>Soubor:Lovci mamutu </a:t>
            </a:r>
            <a:r>
              <a:rPr lang="cs-CZ" dirty="0" err="1" smtClean="0"/>
              <a:t>mammoth.jpg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2. 9. 2007, last </a:t>
            </a:r>
            <a:r>
              <a:rPr lang="cs-CZ" dirty="0" err="1" smtClean="0"/>
              <a:t>modified</a:t>
            </a:r>
            <a:r>
              <a:rPr lang="cs-CZ" dirty="0" smtClean="0"/>
              <a:t> on 2. 9. 2007 [cit. 2011-10-15]. Dostupné z WWW: &lt;http://cs.wikipedia.org/wiki/Soubor:Lovci_mamutu_mammoth.jpg&gt;.</a:t>
            </a:r>
          </a:p>
          <a:p>
            <a:r>
              <a:rPr lang="cs-CZ" dirty="0" smtClean="0">
                <a:hlinkClick r:id="rId2"/>
              </a:rPr>
              <a:t>http://cs.wikipedia.org/wiki/Soubor:Milesovka.JPG</a:t>
            </a:r>
            <a:endParaRPr lang="cs-CZ" dirty="0" smtClean="0"/>
          </a:p>
          <a:p>
            <a:r>
              <a:rPr lang="cs-CZ" dirty="0" smtClean="0"/>
              <a:t>Soubor:Trex1.png.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, last </a:t>
            </a:r>
            <a:r>
              <a:rPr lang="cs-CZ" dirty="0" err="1" smtClean="0"/>
              <a:t>modified</a:t>
            </a:r>
            <a:r>
              <a:rPr lang="cs-CZ" dirty="0" smtClean="0"/>
              <a:t> on 6.11.2008 [cit. 2011-10-15]. Dostupné z WWW: &lt;http://cs.wikipedia.org/wiki/Soubor:Trex1.png&gt;.</a:t>
            </a:r>
          </a:p>
          <a:p>
            <a:r>
              <a:rPr lang="cs-CZ" dirty="0" smtClean="0"/>
              <a:t>21.9. 2011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8.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</a:t>
            </a:r>
            <a:r>
              <a:rPr lang="cs-CZ" dirty="0" smtClean="0"/>
              <a:t>ČR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19555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261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Geologický vývoj</vt:lpstr>
      <vt:lpstr>Starohory</vt:lpstr>
      <vt:lpstr>Prvohory</vt:lpstr>
      <vt:lpstr>Druhohory</vt:lpstr>
      <vt:lpstr>Třetihory</vt:lpstr>
      <vt:lpstr>Čtvrtohory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Geologický vývoj</dc:title>
  <dc:creator>vlastnik</dc:creator>
  <cp:lastModifiedBy>Zdeněk Hanuš</cp:lastModifiedBy>
  <cp:revision>14</cp:revision>
  <dcterms:created xsi:type="dcterms:W3CDTF">2011-07-24T11:02:15Z</dcterms:created>
  <dcterms:modified xsi:type="dcterms:W3CDTF">2011-11-16T14:15:39Z</dcterms:modified>
</cp:coreProperties>
</file>