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8" r:id="rId4"/>
    <p:sldId id="259" r:id="rId5"/>
    <p:sldId id="260" r:id="rId6"/>
    <p:sldId id="261" r:id="rId7"/>
    <p:sldId id="257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FFF200">
                <a:alpha val="49000"/>
              </a:srgbClr>
            </a:gs>
            <a:gs pos="45000">
              <a:srgbClr val="FF7A00">
                <a:alpha val="73000"/>
              </a:srgbClr>
            </a:gs>
            <a:gs pos="70000">
              <a:srgbClr val="FF0300">
                <a:alpha val="60000"/>
              </a:srgbClr>
            </a:gs>
            <a:gs pos="100000">
              <a:srgbClr val="4D0808">
                <a:alpha val="73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7D7D8-C10D-4E39-AD63-BFF4A15AE71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B515C-BF64-4758-9175-433A77FFB9D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Novohradske_hory_CZ_I1B-3.pn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Povrch ČR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Zdeněk Hanuš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VY_32_INOVACE_44_Novohradské hory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1517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rot="21214214">
            <a:off x="467544" y="2636912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7030A0"/>
                </a:solidFill>
              </a:rPr>
              <a:t>Novohradské hory</a:t>
            </a:r>
            <a:endParaRPr lang="cs-CZ" sz="8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313184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Novohradské hory se nacházejí na jihu Čech </a:t>
            </a:r>
            <a:r>
              <a:rPr lang="cs-CZ" dirty="0" smtClean="0"/>
              <a:t>               při </a:t>
            </a:r>
            <a:r>
              <a:rPr lang="cs-CZ" dirty="0" smtClean="0"/>
              <a:t>hranici </a:t>
            </a:r>
            <a:r>
              <a:rPr lang="cs-CZ" dirty="0" smtClean="0"/>
              <a:t>                         s </a:t>
            </a:r>
            <a:r>
              <a:rPr lang="cs-CZ" dirty="0" smtClean="0"/>
              <a:t>Rakouskem.</a:t>
            </a:r>
          </a:p>
          <a:p>
            <a:r>
              <a:rPr lang="cs-CZ" dirty="0" smtClean="0"/>
              <a:t>Větší část tohoto pohoří leží </a:t>
            </a:r>
            <a:r>
              <a:rPr lang="cs-CZ" dirty="0" smtClean="0"/>
              <a:t>                       v </a:t>
            </a:r>
            <a:r>
              <a:rPr lang="cs-CZ" dirty="0" smtClean="0"/>
              <a:t>Rakousku.</a:t>
            </a:r>
          </a:p>
          <a:p>
            <a:r>
              <a:rPr lang="cs-CZ" dirty="0" smtClean="0"/>
              <a:t>Rozloha je přibližně </a:t>
            </a:r>
            <a:r>
              <a:rPr lang="cs-CZ" dirty="0" smtClean="0"/>
              <a:t>                       162 </a:t>
            </a:r>
            <a:r>
              <a:rPr lang="cs-CZ" dirty="0" smtClean="0"/>
              <a:t>km</a:t>
            </a:r>
            <a:r>
              <a:rPr lang="cs-CZ" baseline="30000" dirty="0" smtClean="0"/>
              <a:t>2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 descr="C:\Users\vlastnik\Pictures\800px-Novohradske_hory_CZ_I1B-3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110482"/>
            <a:ext cx="6149103" cy="38278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3178696" cy="4525963"/>
          </a:xfrm>
        </p:spPr>
        <p:txBody>
          <a:bodyPr/>
          <a:lstStyle/>
          <a:p>
            <a:r>
              <a:rPr lang="cs-CZ" dirty="0" smtClean="0"/>
              <a:t>Součást Šumavské </a:t>
            </a:r>
            <a:r>
              <a:rPr lang="cs-CZ" dirty="0" err="1" smtClean="0"/>
              <a:t>subprovincie</a:t>
            </a:r>
            <a:endParaRPr lang="cs-CZ" dirty="0" smtClean="0"/>
          </a:p>
          <a:p>
            <a:r>
              <a:rPr lang="cs-CZ" dirty="0" err="1" smtClean="0"/>
              <a:t>Nej</a:t>
            </a:r>
            <a:r>
              <a:rPr lang="cs-CZ" dirty="0" smtClean="0"/>
              <a:t> . Hora </a:t>
            </a:r>
            <a:r>
              <a:rPr lang="cs-CZ" dirty="0" err="1" smtClean="0"/>
              <a:t>Viehberg</a:t>
            </a:r>
            <a:r>
              <a:rPr lang="cs-CZ" dirty="0" smtClean="0"/>
              <a:t> </a:t>
            </a:r>
            <a:r>
              <a:rPr lang="cs-CZ" dirty="0" smtClean="0"/>
              <a:t>                      1112 </a:t>
            </a:r>
            <a:r>
              <a:rPr lang="cs-CZ" dirty="0" smtClean="0"/>
              <a:t>m.</a:t>
            </a:r>
            <a:r>
              <a:rPr lang="cs-CZ" dirty="0" err="1" smtClean="0"/>
              <a:t>n.m</a:t>
            </a:r>
            <a:r>
              <a:rPr lang="cs-CZ" dirty="0" smtClean="0"/>
              <a:t>.</a:t>
            </a:r>
          </a:p>
          <a:p>
            <a:r>
              <a:rPr lang="cs-CZ" dirty="0" smtClean="0"/>
              <a:t>U nás </a:t>
            </a:r>
            <a:r>
              <a:rPr lang="cs-CZ" dirty="0" smtClean="0">
                <a:solidFill>
                  <a:srgbClr val="FFFF00"/>
                </a:solidFill>
              </a:rPr>
              <a:t>Kamenec </a:t>
            </a:r>
            <a:r>
              <a:rPr lang="cs-CZ" dirty="0" smtClean="0"/>
              <a:t>1072 m.</a:t>
            </a:r>
            <a:r>
              <a:rPr lang="cs-CZ" dirty="0" err="1" smtClean="0"/>
              <a:t>n.m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 descr="C:\Users\vlastnik\Pictures\450px-Dutch_windmil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453224"/>
            <a:ext cx="4032448" cy="53765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6563072" cy="1143000"/>
          </a:xfrm>
        </p:spPr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3059832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Řeky:</a:t>
            </a:r>
          </a:p>
          <a:p>
            <a:r>
              <a:rPr lang="cs-CZ" dirty="0" smtClean="0"/>
              <a:t>Lužnice</a:t>
            </a:r>
          </a:p>
          <a:p>
            <a:r>
              <a:rPr lang="cs-CZ" dirty="0" err="1" smtClean="0"/>
              <a:t>Malše</a:t>
            </a:r>
            <a:endParaRPr lang="cs-CZ" dirty="0" smtClean="0"/>
          </a:p>
          <a:p>
            <a:r>
              <a:rPr lang="cs-CZ" dirty="0" smtClean="0"/>
              <a:t>Stropnice</a:t>
            </a:r>
          </a:p>
          <a:p>
            <a:r>
              <a:rPr lang="cs-CZ" b="1" u="sng" dirty="0" smtClean="0"/>
              <a:t>Černá </a:t>
            </a:r>
            <a:endParaRPr lang="cs-CZ" b="1" u="sng" dirty="0"/>
          </a:p>
          <a:p>
            <a:r>
              <a:rPr lang="cs-CZ" dirty="0" smtClean="0"/>
              <a:t> </a:t>
            </a:r>
            <a:r>
              <a:rPr lang="cs-CZ" dirty="0" err="1" smtClean="0"/>
              <a:t>Pohořský</a:t>
            </a:r>
            <a:r>
              <a:rPr lang="cs-CZ" dirty="0" smtClean="0"/>
              <a:t> potok</a:t>
            </a:r>
          </a:p>
          <a:p>
            <a:endParaRPr lang="cs-CZ" dirty="0"/>
          </a:p>
          <a:p>
            <a:r>
              <a:rPr lang="cs-CZ" dirty="0" smtClean="0"/>
              <a:t>Minerální prameny</a:t>
            </a:r>
          </a:p>
          <a:p>
            <a:r>
              <a:rPr lang="cs-CZ" dirty="0" smtClean="0"/>
              <a:t>Dobrá voda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1" name="Picture 3" descr="C:\Users\vlastnik\Pictures\444PX-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4900" y="1152525"/>
            <a:ext cx="4229100" cy="5705475"/>
          </a:xfrm>
          <a:prstGeom prst="rect">
            <a:avLst/>
          </a:prstGeom>
          <a:noFill/>
        </p:spPr>
      </p:pic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28800"/>
            <a:ext cx="3347864" cy="4525963"/>
          </a:xfrm>
        </p:spPr>
        <p:txBody>
          <a:bodyPr/>
          <a:lstStyle/>
          <a:p>
            <a:r>
              <a:rPr lang="cs-CZ" dirty="0" smtClean="0"/>
              <a:t>V roce 2000 vyhlášen Přírodní park Novohradské hory</a:t>
            </a:r>
          </a:p>
          <a:p>
            <a:r>
              <a:rPr lang="cs-CZ" dirty="0" smtClean="0"/>
              <a:t>Nejstarší rezervace ve </a:t>
            </a:r>
            <a:r>
              <a:rPr lang="cs-CZ" dirty="0" err="1" smtClean="0"/>
              <a:t>stř</a:t>
            </a:r>
            <a:r>
              <a:rPr lang="cs-CZ" dirty="0" smtClean="0"/>
              <a:t>. Evropě:</a:t>
            </a:r>
          </a:p>
          <a:p>
            <a:r>
              <a:rPr lang="cs-CZ" dirty="0"/>
              <a:t>Ž</a:t>
            </a:r>
            <a:r>
              <a:rPr lang="cs-CZ" dirty="0" smtClean="0"/>
              <a:t>ofínský prales</a:t>
            </a:r>
          </a:p>
          <a:p>
            <a:r>
              <a:rPr lang="cs-CZ" dirty="0" smtClean="0"/>
              <a:t>Prales Hojná voda</a:t>
            </a:r>
          </a:p>
        </p:txBody>
      </p:sp>
      <p:pic>
        <p:nvPicPr>
          <p:cNvPr id="6" name="Picture 2" descr="C:\Users\vlastnik\Pictures\800px-Pohori_na_sumave_globa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1764" y="2420888"/>
            <a:ext cx="5912236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dirty="0" smtClean="0"/>
              <a:t>odkazy</a:t>
            </a:r>
            <a:endParaRPr lang="cs-CZ" sz="8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>
                <a:hlinkClick r:id="rId2"/>
              </a:rPr>
              <a:t>http://cs.wikipedia.org/wiki/Soubor:Novohradske_hory_CZ_I1B-3.png</a:t>
            </a:r>
            <a:endParaRPr lang="cs-CZ" dirty="0" smtClean="0"/>
          </a:p>
          <a:p>
            <a:r>
              <a:rPr lang="cs-CZ" dirty="0" smtClean="0"/>
              <a:t>Soubor:Vrchol hory Kamenec v </a:t>
            </a:r>
            <a:r>
              <a:rPr lang="cs-CZ" dirty="0" err="1" smtClean="0"/>
              <a:t>Novohradsk</a:t>
            </a:r>
            <a:r>
              <a:rPr lang="cs-CZ" dirty="0" smtClean="0"/>
              <a:t>%C3%</a:t>
            </a:r>
            <a:r>
              <a:rPr lang="cs-CZ" dirty="0" err="1" smtClean="0"/>
              <a:t>BDch</a:t>
            </a:r>
            <a:r>
              <a:rPr lang="cs-CZ" dirty="0" smtClean="0"/>
              <a:t> hor%C3%A1ch.JPG.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29.9.2009 [cit. 2011-10-19]. Dostupné z WWW: &lt;http://cs.wikipedia.org/wiki/Soubor:Vrchol_hory_Kamenec_v_Novohradsk%C3%BDch_hor%C3%A1ch.JPG&gt;.</a:t>
            </a:r>
          </a:p>
          <a:p>
            <a:r>
              <a:rPr lang="cs-CZ" dirty="0" smtClean="0"/>
              <a:t>Soubor:</a:t>
            </a:r>
            <a:r>
              <a:rPr lang="cs-CZ" dirty="0" err="1" smtClean="0"/>
              <a:t>Pohori</a:t>
            </a:r>
            <a:r>
              <a:rPr lang="cs-CZ" dirty="0" smtClean="0"/>
              <a:t> na </a:t>
            </a:r>
            <a:r>
              <a:rPr lang="cs-CZ" dirty="0" err="1" smtClean="0"/>
              <a:t>sumave</a:t>
            </a:r>
            <a:r>
              <a:rPr lang="cs-CZ" dirty="0" smtClean="0"/>
              <a:t> </a:t>
            </a:r>
            <a:r>
              <a:rPr lang="cs-CZ" dirty="0" err="1" smtClean="0"/>
              <a:t>global.jpg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8.8.2003 [cit. 2011-10-19]. Dostupné z WWW: &lt;http://cs.wikipedia.org/wiki/Soubor:Pohori_na_sumave_global.jpg&gt;.</a:t>
            </a:r>
          </a:p>
          <a:p>
            <a:r>
              <a:rPr lang="cs-CZ" dirty="0" smtClean="0"/>
              <a:t>Soubor:</a:t>
            </a:r>
            <a:r>
              <a:rPr lang="cs-CZ" dirty="0" err="1" smtClean="0"/>
              <a:t>Motiva</a:t>
            </a:r>
            <a:r>
              <a:rPr lang="cs-CZ" dirty="0" smtClean="0"/>
              <a:t>%C4%8Dn%C3%AD-foto-%C5%99%C3%AD%C4%8Dka-%C4%8Cern%C3%A1-pod-Bene%C5%A1ovem.jpg.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20.4.2008, last </a:t>
            </a:r>
            <a:r>
              <a:rPr lang="cs-CZ" dirty="0" err="1" smtClean="0"/>
              <a:t>modified</a:t>
            </a:r>
            <a:r>
              <a:rPr lang="cs-CZ" dirty="0" smtClean="0"/>
              <a:t> on 19.1.2010 [cit. 2011-10-19]. Dostupné z WWW: &lt;http://cs.wikipedia.org/wiki/Soubor:Motiva%C4%8Dn%C3%AD-foto-%C5%99%C3%AD%C4%8Dka-%C4%8Cern%C3%A1-pod-Bene%C5%A1ovem.jpg&gt;.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zeměpis na Základní Škole Mladá Boleslav 17. listopadu 1325 příspěvková organizace, pro 8. ročník.</a:t>
            </a:r>
          </a:p>
          <a:p>
            <a:r>
              <a:rPr lang="cs-CZ" dirty="0" smtClean="0"/>
              <a:t>Materiál slouží k doplnění výkladu o povrchu ČR – šumavská sub..</a:t>
            </a:r>
          </a:p>
          <a:p>
            <a:r>
              <a:rPr lang="cs-CZ" smtClean="0"/>
              <a:t>Materiál doporučuji </a:t>
            </a:r>
            <a:r>
              <a:rPr lang="cs-CZ" dirty="0" smtClean="0"/>
              <a:t>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061906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197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     </vt:lpstr>
      <vt:lpstr>Novohradské hory</vt:lpstr>
      <vt:lpstr>Poloha</vt:lpstr>
      <vt:lpstr>Povrch</vt:lpstr>
      <vt:lpstr>Vodstvo</vt:lpstr>
      <vt:lpstr>Příroda</vt:lpstr>
      <vt:lpstr>odkazy</vt:lpstr>
      <vt:lpstr>Snímek 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Novohradské hory</dc:title>
  <dc:creator>vlastnik</dc:creator>
  <cp:lastModifiedBy>Dum</cp:lastModifiedBy>
  <cp:revision>24</cp:revision>
  <dcterms:created xsi:type="dcterms:W3CDTF">2011-07-24T07:59:34Z</dcterms:created>
  <dcterms:modified xsi:type="dcterms:W3CDTF">2012-06-19T09:56:08Z</dcterms:modified>
</cp:coreProperties>
</file>