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8" r:id="rId4"/>
    <p:sldId id="259" r:id="rId5"/>
    <p:sldId id="260" r:id="rId6"/>
    <p:sldId id="261" r:id="rId7"/>
    <p:sldId id="262" r:id="rId8"/>
    <p:sldId id="257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F9C7A-73FA-41A0-AC55-7611043AE85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3002-18CB-4722-95E6-30AF41668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F9C7A-73FA-41A0-AC55-7611043AE85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3002-18CB-4722-95E6-30AF41668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F9C7A-73FA-41A0-AC55-7611043AE85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3002-18CB-4722-95E6-30AF41668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F9C7A-73FA-41A0-AC55-7611043AE85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3002-18CB-4722-95E6-30AF41668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F9C7A-73FA-41A0-AC55-7611043AE85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3002-18CB-4722-95E6-30AF41668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F9C7A-73FA-41A0-AC55-7611043AE85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3002-18CB-4722-95E6-30AF41668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F9C7A-73FA-41A0-AC55-7611043AE85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3002-18CB-4722-95E6-30AF41668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F9C7A-73FA-41A0-AC55-7611043AE85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3002-18CB-4722-95E6-30AF41668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F9C7A-73FA-41A0-AC55-7611043AE85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3002-18CB-4722-95E6-30AF41668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F9C7A-73FA-41A0-AC55-7611043AE85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3002-18CB-4722-95E6-30AF41668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F9C7A-73FA-41A0-AC55-7611043AE85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3002-18CB-4722-95E6-30AF41668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FFC000"/>
            </a:gs>
            <a:gs pos="97000">
              <a:srgbClr val="FF0000">
                <a:alpha val="73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F9C7A-73FA-41A0-AC55-7611043AE85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0F3002-18CB-4722-95E6-30AF41668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Klinovec_von_haj_aus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smtClean="0"/>
              <a:t>Povrch ČR</a:t>
            </a:r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Zdeněk Hanuš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VY_32_INOVACE_47_Krušné hory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4506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  <a:scene3d>
            <a:camera prst="orthographicFront"/>
            <a:lightRig rig="threePt" dir="t"/>
          </a:scene3d>
          <a:sp3d prstMaterial="legacyWireframe"/>
        </p:spPr>
        <p:txBody>
          <a:bodyPr>
            <a:noAutofit/>
          </a:bodyPr>
          <a:lstStyle/>
          <a:p>
            <a:r>
              <a:rPr lang="cs-CZ" sz="9600" spc="300" dirty="0" smtClean="0"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KRUŠNÉ HORY</a:t>
            </a:r>
            <a:endParaRPr lang="cs-CZ" sz="9600" spc="300" dirty="0">
              <a:solidFill>
                <a:srgbClr val="00B0F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0" y="1700808"/>
            <a:ext cx="3059832" cy="4525963"/>
          </a:xfrm>
        </p:spPr>
        <p:txBody>
          <a:bodyPr/>
          <a:lstStyle/>
          <a:p>
            <a:r>
              <a:rPr lang="cs-CZ" dirty="0" smtClean="0"/>
              <a:t>SZ </a:t>
            </a:r>
            <a:r>
              <a:rPr lang="cs-CZ" dirty="0" smtClean="0"/>
              <a:t>ČR</a:t>
            </a:r>
          </a:p>
          <a:p>
            <a:r>
              <a:rPr lang="cs-CZ" dirty="0" smtClean="0"/>
              <a:t>Na hranicích </a:t>
            </a:r>
            <a:r>
              <a:rPr lang="cs-CZ" dirty="0" smtClean="0"/>
              <a:t>                 s </a:t>
            </a:r>
            <a:r>
              <a:rPr lang="cs-CZ" dirty="0" smtClean="0"/>
              <a:t>Německem (Sasko)</a:t>
            </a:r>
          </a:p>
          <a:p>
            <a:r>
              <a:rPr lang="cs-CZ" dirty="0" smtClean="0"/>
              <a:t>Karlovarský </a:t>
            </a:r>
            <a:r>
              <a:rPr lang="cs-CZ" dirty="0" smtClean="0"/>
              <a:t>                a </a:t>
            </a:r>
            <a:r>
              <a:rPr lang="cs-CZ" dirty="0" smtClean="0"/>
              <a:t>Ústecký kraj</a:t>
            </a:r>
            <a:endParaRPr lang="cs-CZ" dirty="0"/>
          </a:p>
        </p:txBody>
      </p:sp>
      <p:pic>
        <p:nvPicPr>
          <p:cNvPr id="1026" name="Picture 2" descr="C:\Users\vlastnik\Pictures\800px-Krusne_hory_CZ_I3A-2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5" y="1772816"/>
            <a:ext cx="6516216" cy="405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6131024" cy="1143000"/>
          </a:xfrm>
        </p:spPr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556792"/>
            <a:ext cx="4038600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Dlouhé pohoří </a:t>
            </a:r>
            <a:r>
              <a:rPr lang="cs-CZ" dirty="0" smtClean="0"/>
              <a:t>                             cca </a:t>
            </a:r>
            <a:r>
              <a:rPr lang="cs-CZ" dirty="0" smtClean="0"/>
              <a:t>130 km</a:t>
            </a:r>
          </a:p>
          <a:p>
            <a:r>
              <a:rPr lang="cs-CZ" dirty="0" smtClean="0"/>
              <a:t>Mírné svahy ze severu (Německo)</a:t>
            </a:r>
          </a:p>
          <a:p>
            <a:r>
              <a:rPr lang="cs-CZ" dirty="0" smtClean="0"/>
              <a:t>Prudké svahy </a:t>
            </a:r>
            <a:r>
              <a:rPr lang="cs-CZ" dirty="0" smtClean="0"/>
              <a:t>                           do </a:t>
            </a:r>
            <a:r>
              <a:rPr lang="cs-CZ" dirty="0" smtClean="0"/>
              <a:t>podkrušnohorských pánví</a:t>
            </a:r>
          </a:p>
          <a:p>
            <a:r>
              <a:rPr lang="cs-CZ" dirty="0" err="1" smtClean="0"/>
              <a:t>Nej</a:t>
            </a:r>
            <a:r>
              <a:rPr lang="cs-CZ" dirty="0" smtClean="0"/>
              <a:t>. hora  Klínovec </a:t>
            </a:r>
            <a:r>
              <a:rPr lang="cs-CZ" dirty="0" smtClean="0"/>
              <a:t>     1244 </a:t>
            </a:r>
            <a:r>
              <a:rPr lang="cs-CZ" dirty="0" smtClean="0"/>
              <a:t>m.</a:t>
            </a:r>
            <a:r>
              <a:rPr lang="cs-CZ" dirty="0" err="1" smtClean="0"/>
              <a:t>n.m</a:t>
            </a:r>
            <a:r>
              <a:rPr lang="cs-CZ" dirty="0" smtClean="0"/>
              <a:t>. </a:t>
            </a:r>
          </a:p>
          <a:p>
            <a:r>
              <a:rPr lang="cs-CZ" dirty="0" err="1" smtClean="0"/>
              <a:t>Fichtlberg</a:t>
            </a:r>
            <a:r>
              <a:rPr lang="cs-CZ" dirty="0" smtClean="0"/>
              <a:t> 1214 m.</a:t>
            </a:r>
            <a:r>
              <a:rPr lang="cs-CZ" dirty="0" err="1" smtClean="0"/>
              <a:t>n.m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0" name="Picture 2" descr="C:\Users\vlastnik\Pictures\800px-Klinovec_von_haj_aus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1" y="764704"/>
            <a:ext cx="4932040" cy="3699030"/>
          </a:xfrm>
          <a:prstGeom prst="rect">
            <a:avLst/>
          </a:prstGeom>
          <a:noFill/>
        </p:spPr>
      </p:pic>
      <p:pic>
        <p:nvPicPr>
          <p:cNvPr id="2051" name="Picture 3" descr="C:\Users\vlastnik\Pictures\750px-Aussichtsturm_Keilberghotel_Klinove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814763"/>
            <a:ext cx="3810000" cy="3043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5103812" y="1196752"/>
            <a:ext cx="4040188" cy="2304256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 Ohře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 Bílina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 </a:t>
            </a:r>
            <a:r>
              <a:rPr lang="cs-CZ" dirty="0" err="1" smtClean="0"/>
              <a:t>Chomutovka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 vodní nádrž Myslivny</a:t>
            </a:r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0" y="4058840"/>
            <a:ext cx="4040188" cy="279916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Rašeliniště</a:t>
            </a:r>
          </a:p>
          <a:p>
            <a:r>
              <a:rPr lang="cs-CZ" dirty="0" err="1" smtClean="0"/>
              <a:t>Nej</a:t>
            </a:r>
            <a:r>
              <a:rPr lang="cs-CZ" dirty="0" smtClean="0"/>
              <a:t>. </a:t>
            </a:r>
            <a:r>
              <a:rPr lang="cs-CZ" dirty="0" err="1" smtClean="0"/>
              <a:t>Božidarské</a:t>
            </a:r>
            <a:r>
              <a:rPr lang="cs-CZ" dirty="0" smtClean="0"/>
              <a:t> rašeliniště</a:t>
            </a:r>
          </a:p>
          <a:p>
            <a:r>
              <a:rPr lang="cs-CZ" dirty="0" smtClean="0"/>
              <a:t>Lázně Jáchymov – léčba radonovou vodou</a:t>
            </a:r>
          </a:p>
          <a:p>
            <a:r>
              <a:rPr lang="cs-CZ" dirty="0" smtClean="0"/>
              <a:t>Minerální prameny – lázně Teplice, Bílina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9144000" y="0"/>
            <a:ext cx="621903" cy="63976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 descr="C:\Users\vlastnik\Pictures\220px-Korean_book-Jikji-Selected_Teachings_of_Buddhist_Sages_and_Seon_Masters-1377[1]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860032" y="3554595"/>
            <a:ext cx="4283968" cy="3303405"/>
          </a:xfrm>
          <a:prstGeom prst="rect">
            <a:avLst/>
          </a:prstGeom>
          <a:noFill/>
        </p:spPr>
      </p:pic>
      <p:pic>
        <p:nvPicPr>
          <p:cNvPr id="3075" name="Picture 3" descr="C:\Users\vlastnik\Pictures\784px-Myslivny_bozi_dar_lak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26927"/>
            <a:ext cx="4860032" cy="32381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Podnebí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556792"/>
            <a:ext cx="3563888" cy="4525963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Chladnější oblast</a:t>
            </a:r>
          </a:p>
          <a:p>
            <a:r>
              <a:rPr lang="cs-CZ" dirty="0" smtClean="0"/>
              <a:t>Deštivější oblast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Velká část Krušných hor je poničena – kyselé deště:</a:t>
            </a:r>
          </a:p>
          <a:p>
            <a:r>
              <a:rPr lang="cs-CZ" dirty="0" smtClean="0"/>
              <a:t>Nejznečištěnější </a:t>
            </a:r>
            <a:r>
              <a:rPr lang="cs-CZ" dirty="0" smtClean="0"/>
              <a:t>ovzduší v celé Evropě- vysoké koncentrace oxidu síry či CO</a:t>
            </a:r>
            <a:r>
              <a:rPr lang="cs-CZ" baseline="-25000" dirty="0" smtClean="0"/>
              <a:t>2</a:t>
            </a:r>
          </a:p>
          <a:p>
            <a:endParaRPr lang="cs-CZ" dirty="0" smtClean="0"/>
          </a:p>
        </p:txBody>
      </p:sp>
      <p:pic>
        <p:nvPicPr>
          <p:cNvPr id="1026" name="Picture 2" descr="C:\Users\vlastnik\Pictures\800px-Verschneites_Erzgebirg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3" y="1700807"/>
            <a:ext cx="5741060" cy="43057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Příroda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556792"/>
            <a:ext cx="3275856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CHKO Krušné hory</a:t>
            </a:r>
          </a:p>
          <a:p>
            <a:r>
              <a:rPr lang="cs-CZ" dirty="0" smtClean="0"/>
              <a:t>PR </a:t>
            </a:r>
            <a:r>
              <a:rPr lang="cs-CZ" dirty="0" err="1" smtClean="0"/>
              <a:t>Božidarské</a:t>
            </a:r>
            <a:r>
              <a:rPr lang="cs-CZ" dirty="0" smtClean="0"/>
              <a:t> </a:t>
            </a:r>
            <a:r>
              <a:rPr lang="cs-CZ" dirty="0" smtClean="0"/>
              <a:t>rašeliniště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Krušnohorské lesy byly v druhé polovině 20 st. významně poničeny – těžba uhlí</a:t>
            </a:r>
            <a:endParaRPr lang="cs-CZ" dirty="0"/>
          </a:p>
        </p:txBody>
      </p:sp>
      <p:pic>
        <p:nvPicPr>
          <p:cNvPr id="5122" name="Picture 2" descr="C:\Users\vlastnik\Pictures\C5423179-A5F2-4E79-BE7D-9497E4E029A1big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60266" y="1556792"/>
            <a:ext cx="6000668" cy="4500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solidFill>
                  <a:srgbClr val="00B0F0"/>
                </a:solidFill>
              </a:rPr>
              <a:t>odkazy</a:t>
            </a:r>
            <a:endParaRPr lang="cs-CZ" sz="7200" dirty="0">
              <a:solidFill>
                <a:srgbClr val="00B0F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1600" dirty="0" smtClean="0"/>
              <a:t>http://cs.wikipedia.org/wiki/Soubor:Krusne_hory_CZ_I3A-2.png</a:t>
            </a:r>
          </a:p>
          <a:p>
            <a:r>
              <a:rPr lang="cs-CZ" sz="1600" dirty="0" smtClean="0">
                <a:hlinkClick r:id="rId2"/>
              </a:rPr>
              <a:t>http://cs.wikipedia.org/wiki/Soubor:Klinovec_von_haj_aus.jpg</a:t>
            </a:r>
            <a:endParaRPr lang="cs-CZ" sz="1600" dirty="0" smtClean="0"/>
          </a:p>
          <a:p>
            <a:r>
              <a:rPr lang="cs-CZ" sz="1600" dirty="0" smtClean="0"/>
              <a:t>Soubor:</a:t>
            </a:r>
            <a:r>
              <a:rPr lang="cs-CZ" sz="1600" dirty="0" err="1" smtClean="0"/>
              <a:t>Aussichtsturm</a:t>
            </a:r>
            <a:r>
              <a:rPr lang="cs-CZ" sz="1600" dirty="0" smtClean="0"/>
              <a:t> </a:t>
            </a:r>
            <a:r>
              <a:rPr lang="cs-CZ" sz="1600" dirty="0" err="1" smtClean="0"/>
              <a:t>Keilberghotel</a:t>
            </a:r>
            <a:r>
              <a:rPr lang="cs-CZ" sz="1600" dirty="0" smtClean="0"/>
              <a:t> </a:t>
            </a:r>
            <a:r>
              <a:rPr lang="cs-CZ" sz="1600" dirty="0" err="1" smtClean="0"/>
              <a:t>Klinovec.jpg</a:t>
            </a:r>
            <a:r>
              <a:rPr lang="cs-CZ" sz="1600" dirty="0" smtClean="0"/>
              <a:t>. In </a:t>
            </a:r>
            <a:r>
              <a:rPr lang="cs-CZ" sz="1600" i="1" dirty="0" err="1" smtClean="0"/>
              <a:t>Wikipedia</a:t>
            </a:r>
            <a:r>
              <a:rPr lang="cs-CZ" sz="1600" i="1" dirty="0" smtClean="0"/>
              <a:t>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</a:t>
            </a:r>
            <a:r>
              <a:rPr lang="cs-CZ" sz="1600" dirty="0" err="1" smtClean="0"/>
              <a:t>Wikipedia</a:t>
            </a:r>
            <a:r>
              <a:rPr lang="cs-CZ" sz="1600" dirty="0" smtClean="0"/>
              <a:t>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únor 2007, last </a:t>
            </a:r>
            <a:r>
              <a:rPr lang="cs-CZ" sz="1600" dirty="0" err="1" smtClean="0"/>
              <a:t>modified</a:t>
            </a:r>
            <a:r>
              <a:rPr lang="cs-CZ" sz="1600" dirty="0" smtClean="0"/>
              <a:t> on 10.2.2007 [cit. 2011-10-17]. Dostupné z WWW: &lt;http://cs.wikipedia.org/wiki/Soubor:Aussichtsturm_Keilberghotel_Klinovec.jpg&gt;.</a:t>
            </a:r>
          </a:p>
          <a:p>
            <a:r>
              <a:rPr lang="cs-CZ" sz="1600" dirty="0" smtClean="0"/>
              <a:t>Soubor:</a:t>
            </a:r>
            <a:r>
              <a:rPr lang="cs-CZ" sz="1600" dirty="0" err="1" smtClean="0"/>
              <a:t>Spa</a:t>
            </a:r>
            <a:r>
              <a:rPr lang="cs-CZ" sz="1600" dirty="0" smtClean="0"/>
              <a:t> J%C3%A1chymov.jpg. In </a:t>
            </a:r>
            <a:r>
              <a:rPr lang="cs-CZ" sz="1600" i="1" dirty="0" err="1" smtClean="0"/>
              <a:t>Wikipedia</a:t>
            </a:r>
            <a:r>
              <a:rPr lang="cs-CZ" sz="1600" i="1" dirty="0" smtClean="0"/>
              <a:t>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</a:t>
            </a:r>
            <a:r>
              <a:rPr lang="cs-CZ" sz="1600" dirty="0" err="1" smtClean="0"/>
              <a:t>Wikipedia</a:t>
            </a:r>
            <a:r>
              <a:rPr lang="cs-CZ" sz="1600" dirty="0" smtClean="0"/>
              <a:t>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, last </a:t>
            </a:r>
            <a:r>
              <a:rPr lang="cs-CZ" sz="1600" dirty="0" err="1" smtClean="0"/>
              <a:t>modified</a:t>
            </a:r>
            <a:r>
              <a:rPr lang="cs-CZ" sz="1600" dirty="0" smtClean="0"/>
              <a:t> on 18.12.2005 [cit. 2011-10-17]. Dostupné z WWW: &lt;http://cs.wikipedia.org/wiki/Soubor:Spa_J%C3%A1chymov.jpg&gt;.</a:t>
            </a:r>
          </a:p>
          <a:p>
            <a:r>
              <a:rPr lang="cs-CZ" sz="1600" dirty="0" smtClean="0"/>
              <a:t>Soubor:Myslivny bozi dar </a:t>
            </a:r>
            <a:r>
              <a:rPr lang="cs-CZ" sz="1600" dirty="0" err="1" smtClean="0"/>
              <a:t>lake.jpg</a:t>
            </a:r>
            <a:r>
              <a:rPr lang="cs-CZ" sz="1600" dirty="0" smtClean="0"/>
              <a:t>. In </a:t>
            </a:r>
            <a:r>
              <a:rPr lang="cs-CZ" sz="1600" i="1" dirty="0" err="1" smtClean="0"/>
              <a:t>Wikipedia</a:t>
            </a:r>
            <a:r>
              <a:rPr lang="cs-CZ" sz="1600" i="1" dirty="0" smtClean="0"/>
              <a:t>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</a:t>
            </a:r>
            <a:r>
              <a:rPr lang="cs-CZ" sz="1600" dirty="0" err="1" smtClean="0"/>
              <a:t>Wikipedia</a:t>
            </a:r>
            <a:r>
              <a:rPr lang="cs-CZ" sz="1600" dirty="0" smtClean="0"/>
              <a:t>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8.6.2005, last </a:t>
            </a:r>
            <a:r>
              <a:rPr lang="cs-CZ" sz="1600" dirty="0" err="1" smtClean="0"/>
              <a:t>modified</a:t>
            </a:r>
            <a:r>
              <a:rPr lang="cs-CZ" sz="1600" dirty="0" smtClean="0"/>
              <a:t> on 29.12.2005 [cit. 2011-10-17]. Dostupné z WWW: &lt;http://cs.wikipedia.org/wiki/Soubor:Myslivny_bozi_dar_lake.jpg&gt;.</a:t>
            </a:r>
          </a:p>
          <a:p>
            <a:r>
              <a:rPr lang="cs-CZ" sz="1600" dirty="0" smtClean="0"/>
              <a:t>Soubor:</a:t>
            </a:r>
            <a:r>
              <a:rPr lang="cs-CZ" sz="1600" dirty="0" err="1" smtClean="0"/>
              <a:t>Verschneites</a:t>
            </a:r>
            <a:r>
              <a:rPr lang="cs-CZ" sz="1600" dirty="0" smtClean="0"/>
              <a:t> </a:t>
            </a:r>
            <a:r>
              <a:rPr lang="cs-CZ" sz="1600" dirty="0" err="1" smtClean="0"/>
              <a:t>Erzgebirge.JPG</a:t>
            </a:r>
            <a:r>
              <a:rPr lang="cs-CZ" sz="1600" dirty="0" smtClean="0"/>
              <a:t>. In </a:t>
            </a:r>
            <a:r>
              <a:rPr lang="cs-CZ" sz="1600" i="1" dirty="0" err="1" smtClean="0"/>
              <a:t>Wikipedia</a:t>
            </a:r>
            <a:r>
              <a:rPr lang="cs-CZ" sz="1600" i="1" dirty="0" smtClean="0"/>
              <a:t>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</a:t>
            </a:r>
            <a:r>
              <a:rPr lang="cs-CZ" sz="1600" dirty="0" err="1" smtClean="0"/>
              <a:t>Wikipedia</a:t>
            </a:r>
            <a:r>
              <a:rPr lang="cs-CZ" sz="1600" dirty="0" smtClean="0"/>
              <a:t>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2005-02-09, last </a:t>
            </a:r>
            <a:r>
              <a:rPr lang="cs-CZ" sz="1600" dirty="0" err="1" smtClean="0"/>
              <a:t>modified</a:t>
            </a:r>
            <a:r>
              <a:rPr lang="cs-CZ" sz="1600" dirty="0" smtClean="0"/>
              <a:t> on 28.7.2005 [cit. 2011-10-17]. Dostupné z WWW: &lt;http://cs.wikipedia.org/wiki/Soubor:Verschneites_Erzgebirge.JPG&gt;.</a:t>
            </a:r>
          </a:p>
          <a:p>
            <a:r>
              <a:rPr lang="cs-CZ" sz="1600" dirty="0" smtClean="0"/>
              <a:t>http://www.</a:t>
            </a:r>
            <a:r>
              <a:rPr lang="cs-CZ" sz="1600" dirty="0" err="1" smtClean="0"/>
              <a:t>tisicovky.cz</a:t>
            </a:r>
            <a:r>
              <a:rPr lang="cs-CZ" sz="1600" dirty="0" smtClean="0"/>
              <a:t>/</a:t>
            </a:r>
            <a:r>
              <a:rPr lang="cs-CZ" sz="1600" dirty="0" err="1" smtClean="0"/>
              <a:t>cs</a:t>
            </a:r>
            <a:r>
              <a:rPr lang="cs-CZ" sz="1600" dirty="0" smtClean="0"/>
              <a:t>/hory/</a:t>
            </a:r>
            <a:r>
              <a:rPr lang="cs-CZ" sz="1600" dirty="0" err="1" smtClean="0"/>
              <a:t>krusne</a:t>
            </a:r>
            <a:r>
              <a:rPr lang="cs-CZ" sz="1600" dirty="0" smtClean="0"/>
              <a:t>-hory/macecha-hlv180/</a:t>
            </a:r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Vytvořeno jako DUM do předmětu zeměpis na Základní Škole Mladá Boleslav 17. listopadu 1325 příspěvková organizace, pro 8. ročník.</a:t>
            </a:r>
          </a:p>
          <a:p>
            <a:r>
              <a:rPr lang="cs-CZ" dirty="0" smtClean="0"/>
              <a:t>Materiál slouží k doplnění výkladu o povrchu ČR.</a:t>
            </a:r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v I. pololetí školního roku 2011/2012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4296376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234</Words>
  <Application>Microsoft Office PowerPoint</Application>
  <PresentationFormat>Předvádění na obrazovce (4:3)</PresentationFormat>
  <Paragraphs>57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     </vt:lpstr>
      <vt:lpstr>KRUŠNÉ HORY</vt:lpstr>
      <vt:lpstr>Poloha</vt:lpstr>
      <vt:lpstr>Povrch</vt:lpstr>
      <vt:lpstr>Vodstvo</vt:lpstr>
      <vt:lpstr>Podnebí</vt:lpstr>
      <vt:lpstr>Příroda</vt:lpstr>
      <vt:lpstr>odkazy</vt:lpstr>
      <vt:lpstr>Snímek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KRUŠNÉ HORY</dc:title>
  <dc:creator>vlastnik</dc:creator>
  <cp:lastModifiedBy>Dum</cp:lastModifiedBy>
  <cp:revision>20</cp:revision>
  <dcterms:created xsi:type="dcterms:W3CDTF">2011-07-28T13:09:07Z</dcterms:created>
  <dcterms:modified xsi:type="dcterms:W3CDTF">2012-06-19T09:58:17Z</dcterms:modified>
</cp:coreProperties>
</file>