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NÁZEV:VY_32_INOVACE_1.2.3. 2A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písmeno ě – ve skupinách dě,tě,ně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NÁZEV:VY_32_INOVACE_1.2.3. 2A 20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písmeno ě – ve skupinách dě,tě,ně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38622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830823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Anotace </a:t>
            </a:r>
            <a:r>
              <a:rPr lang="cs-CZ" dirty="0" smtClean="0"/>
              <a:t>: </a:t>
            </a:r>
            <a:r>
              <a:rPr lang="cs-CZ" dirty="0" smtClean="0"/>
              <a:t>Žák </a:t>
            </a:r>
            <a:r>
              <a:rPr lang="cs-CZ" dirty="0" smtClean="0"/>
              <a:t>si procvičí pravopis slov se skupinou dě, tě, ně. Bude doplňovat vhodnou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slabiku do slov, pojmenovávat obrázky, doplňovat slova do vět.</a:t>
            </a:r>
          </a:p>
          <a:p>
            <a:endParaRPr lang="cs-CZ" dirty="0"/>
          </a:p>
          <a:p>
            <a:r>
              <a:rPr lang="cs-CZ" b="1" dirty="0" smtClean="0"/>
              <a:t>Očekávaný výstup </a:t>
            </a:r>
            <a:r>
              <a:rPr lang="cs-CZ" dirty="0" smtClean="0"/>
              <a:t>: </a:t>
            </a:r>
            <a:r>
              <a:rPr lang="cs-CZ" dirty="0"/>
              <a:t>O</a:t>
            </a:r>
            <a:r>
              <a:rPr lang="cs-CZ" dirty="0" smtClean="0"/>
              <a:t>důvodňuje </a:t>
            </a:r>
            <a:r>
              <a:rPr lang="cs-CZ" dirty="0" smtClean="0"/>
              <a:t>a píše správně slova se slabikami dě, tě, ně.</a:t>
            </a:r>
          </a:p>
          <a:p>
            <a:endParaRPr lang="cs-CZ" b="1" dirty="0"/>
          </a:p>
          <a:p>
            <a:r>
              <a:rPr lang="cs-CZ" b="1" dirty="0" smtClean="0"/>
              <a:t>Věková skupina </a:t>
            </a:r>
            <a:r>
              <a:rPr lang="cs-CZ" dirty="0" smtClean="0"/>
              <a:t>:  7 – 9 let</a:t>
            </a:r>
          </a:p>
          <a:p>
            <a:endParaRPr lang="cs-CZ" b="1" dirty="0"/>
          </a:p>
          <a:p>
            <a:r>
              <a:rPr lang="cs-CZ" b="1" dirty="0" smtClean="0"/>
              <a:t>Příprava a průběh vyučování </a:t>
            </a:r>
            <a:r>
              <a:rPr lang="cs-CZ" dirty="0" smtClean="0"/>
              <a:t>: </a:t>
            </a:r>
            <a:r>
              <a:rPr lang="cs-CZ" dirty="0"/>
              <a:t>Ž</a:t>
            </a:r>
            <a:r>
              <a:rPr lang="cs-CZ" dirty="0" smtClean="0"/>
              <a:t>ák </a:t>
            </a:r>
            <a:r>
              <a:rPr lang="cs-CZ" dirty="0" smtClean="0"/>
              <a:t>plní jednotlivé úkoly. Důležitá důsledná kontrola.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6828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5741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Napiš názvy mláďat na obrázcích a jejich maminky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1028" name="Picture 4" descr="C:\Documents and Settings\maruška\Local Settings\Temporary Internet Files\Content.IE5\VY6H87L1\MP900439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1" y="1455948"/>
            <a:ext cx="956069" cy="143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maruška\Local Settings\Temporary Internet Files\Content.IE5\PENWNCQZ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5820" y="1570743"/>
            <a:ext cx="1614452" cy="117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maruška\Local Settings\Temporary Internet Files\Content.IE5\UNN6319G\MP9004277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55948"/>
            <a:ext cx="980926" cy="147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maruška\Local Settings\Temporary Internet Files\Content.IE5\HRSFCNR5\MP9004447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09140"/>
            <a:ext cx="1113080" cy="1460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maruška\Local Settings\Temporary Internet Files\Content.IE5\GAJJOB4N\MP90018254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64569"/>
            <a:ext cx="1468760" cy="979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573016"/>
            <a:ext cx="81483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8919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8077532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Ke každé slabice utvoř 3 slova</a:t>
            </a:r>
            <a:r>
              <a:rPr lang="cs-CZ" sz="2000" dirty="0" smtClean="0"/>
              <a:t>:</a:t>
            </a:r>
          </a:p>
          <a:p>
            <a:endParaRPr lang="cs-CZ" sz="2000" dirty="0"/>
          </a:p>
          <a:p>
            <a:r>
              <a:rPr lang="cs-CZ" sz="2000" b="1" dirty="0" smtClean="0"/>
              <a:t>DĚ</a:t>
            </a:r>
            <a:r>
              <a:rPr lang="cs-CZ" sz="2000" dirty="0" smtClean="0"/>
              <a:t>_______________________________________________________</a:t>
            </a:r>
          </a:p>
          <a:p>
            <a:endParaRPr lang="cs-CZ" sz="2000" dirty="0"/>
          </a:p>
          <a:p>
            <a:r>
              <a:rPr lang="cs-CZ" sz="2000" b="1" dirty="0" smtClean="0"/>
              <a:t>TĚ</a:t>
            </a:r>
            <a:r>
              <a:rPr lang="cs-CZ" sz="2000" dirty="0" smtClean="0"/>
              <a:t>________________________________________________________</a:t>
            </a:r>
          </a:p>
          <a:p>
            <a:endParaRPr lang="cs-CZ" sz="2000" dirty="0"/>
          </a:p>
          <a:p>
            <a:r>
              <a:rPr lang="cs-CZ" sz="2000" b="1" dirty="0" smtClean="0"/>
              <a:t>NĚ</a:t>
            </a:r>
            <a:r>
              <a:rPr lang="cs-CZ" sz="2000" dirty="0" smtClean="0"/>
              <a:t>________________________________________________________</a:t>
            </a:r>
          </a:p>
          <a:p>
            <a:endParaRPr lang="cs-CZ" sz="2000" dirty="0"/>
          </a:p>
          <a:p>
            <a:r>
              <a:rPr lang="cs-CZ" sz="2000" b="1" dirty="0" smtClean="0"/>
              <a:t>Kde a jak </a:t>
            </a:r>
            <a:r>
              <a:rPr lang="cs-CZ" sz="2000" b="1" dirty="0" smtClean="0"/>
              <a:t>pracují. Utvoř </a:t>
            </a:r>
            <a:r>
              <a:rPr lang="cs-CZ" sz="2000" b="1" dirty="0" smtClean="0"/>
              <a:t>věty.</a:t>
            </a:r>
          </a:p>
          <a:p>
            <a:endParaRPr lang="cs-CZ" sz="2000" dirty="0"/>
          </a:p>
          <a:p>
            <a:r>
              <a:rPr lang="cs-CZ" sz="2000" dirty="0" smtClean="0"/>
              <a:t>Žáci        </a:t>
            </a:r>
            <a:r>
              <a:rPr lang="cs-CZ" sz="2000" dirty="0" smtClean="0"/>
              <a:t>ve (</a:t>
            </a:r>
            <a:r>
              <a:rPr lang="cs-CZ" sz="2000" dirty="0" smtClean="0"/>
              <a:t>třída)      pilně________________________________________</a:t>
            </a:r>
          </a:p>
          <a:p>
            <a:endParaRPr lang="cs-CZ" sz="2000" dirty="0" smtClean="0"/>
          </a:p>
          <a:p>
            <a:r>
              <a:rPr lang="cs-CZ" sz="2000" dirty="0" smtClean="0"/>
              <a:t>Úřednice       </a:t>
            </a:r>
            <a:r>
              <a:rPr lang="cs-CZ" sz="2000" dirty="0" smtClean="0"/>
              <a:t>na (</a:t>
            </a:r>
            <a:r>
              <a:rPr lang="cs-CZ" sz="2000" dirty="0" smtClean="0"/>
              <a:t>pošta)   hbitě_____________________________________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Námořníci     </a:t>
            </a:r>
            <a:r>
              <a:rPr lang="cs-CZ" sz="2000" dirty="0" smtClean="0"/>
              <a:t>na (</a:t>
            </a:r>
            <a:r>
              <a:rPr lang="cs-CZ" sz="2000" dirty="0" smtClean="0"/>
              <a:t>paluba)   tvrdě____________________________________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2544475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8296" y="909906"/>
            <a:ext cx="8520281" cy="59400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Doplň slabiky.</a:t>
            </a:r>
          </a:p>
          <a:p>
            <a:endParaRPr lang="cs-CZ" sz="2000" b="1" dirty="0"/>
          </a:p>
          <a:p>
            <a:r>
              <a:rPr lang="cs-CZ" sz="2000" b="1" dirty="0" smtClean="0"/>
              <a:t>Pomáhejme si !</a:t>
            </a:r>
            <a:endParaRPr lang="cs-CZ" sz="2000" b="1" dirty="0"/>
          </a:p>
          <a:p>
            <a:r>
              <a:rPr lang="cs-CZ" sz="2000" dirty="0" smtClean="0"/>
              <a:t>Po chodníku šel chlapec a malé děvčátko. Před nimi ___žce   šla ___jaká</a:t>
            </a:r>
          </a:p>
          <a:p>
            <a:r>
              <a:rPr lang="cs-CZ" sz="2000" dirty="0" smtClean="0"/>
              <a:t>b</a:t>
            </a:r>
            <a:r>
              <a:rPr lang="cs-CZ" sz="2000" dirty="0" smtClean="0"/>
              <a:t>abička</a:t>
            </a:r>
            <a:r>
              <a:rPr lang="cs-CZ" sz="2000" dirty="0" smtClean="0"/>
              <a:t>. Náhle na nerovné ces___   zakopla a upadla. Chlapec se k ní rozběhl</a:t>
            </a:r>
          </a:p>
          <a:p>
            <a:r>
              <a:rPr lang="cs-CZ" sz="2000" dirty="0"/>
              <a:t>a</a:t>
            </a:r>
            <a:r>
              <a:rPr lang="cs-CZ" sz="2000" dirty="0" smtClean="0"/>
              <a:t> </a:t>
            </a:r>
            <a:r>
              <a:rPr lang="cs-CZ" sz="2000" dirty="0" smtClean="0"/>
              <a:t>pomohl jí vstát. Holčička se ho pak zeptala, jestli tu paní zná.</a:t>
            </a:r>
          </a:p>
          <a:p>
            <a:r>
              <a:rPr lang="cs-CZ" sz="2000" dirty="0" smtClean="0"/>
              <a:t>Chlapec zavr___l  hlavou a odpově___l: „ Ne, ale je to stará paní.“</a:t>
            </a:r>
          </a:p>
          <a:p>
            <a:endParaRPr lang="cs-CZ" sz="2000" dirty="0"/>
          </a:p>
          <a:p>
            <a:r>
              <a:rPr lang="cs-CZ" sz="2000" b="1" dirty="0" smtClean="0"/>
              <a:t>Odpověz na otázku:</a:t>
            </a:r>
          </a:p>
          <a:p>
            <a:endParaRPr lang="cs-CZ" sz="2000" dirty="0"/>
          </a:p>
          <a:p>
            <a:r>
              <a:rPr lang="cs-CZ" sz="2000" dirty="0" smtClean="0"/>
              <a:t>Proč holčička myslela, že chlapec babičku zná?</a:t>
            </a:r>
          </a:p>
          <a:p>
            <a:endParaRPr lang="cs-CZ" sz="2000" dirty="0"/>
          </a:p>
          <a:p>
            <a:r>
              <a:rPr lang="cs-CZ" sz="2000" b="1" dirty="0" smtClean="0"/>
              <a:t>Vypiš doplněná slova: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_______________________________________________________________</a:t>
            </a:r>
          </a:p>
          <a:p>
            <a:endParaRPr lang="cs-CZ" sz="2000" dirty="0"/>
          </a:p>
          <a:p>
            <a:r>
              <a:rPr lang="cs-CZ" sz="2000" dirty="0" smtClean="0"/>
              <a:t>________________________________________________________________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4254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8924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Slonice a slon odcházejí.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Http://office.microsoft.com/cs-cz/images/results.aspx?qu=slon&amp;ctt=1#ai:MP900427748|mt:0|</a:t>
            </a:r>
            <a:r>
              <a:rPr lang="cs-CZ" dirty="0"/>
              <a:t> [online]. [cit. 11.9.2011].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906979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Jehně</a:t>
            </a:r>
            <a:r>
              <a:rPr lang="cs-CZ" dirty="0" smtClean="0"/>
              <a:t>. </a:t>
            </a:r>
            <a:r>
              <a:rPr lang="cs-CZ" dirty="0"/>
              <a:t>In: </a:t>
            </a:r>
            <a:r>
              <a:rPr lang="cs-CZ" i="1" dirty="0"/>
              <a:t>Http</a:t>
            </a:r>
            <a:r>
              <a:rPr lang="cs-CZ" i="1" dirty="0" smtClean="0"/>
              <a:t>://office.microsoft.com/cs-cz/images/results.aspx?qu=ovce&amp;ctt=1#ai:MP900439317|mt:0|</a:t>
            </a:r>
            <a:r>
              <a:rPr lang="cs-CZ" dirty="0" smtClean="0"/>
              <a:t>[online]. [cit. 11.9.2011].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3528" y="1553310"/>
            <a:ext cx="88204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Zblízka hlava kočky </a:t>
            </a:r>
            <a:r>
              <a:rPr lang="cs-CZ" b="1" dirty="0" smtClean="0"/>
              <a:t>zepředu</a:t>
            </a:r>
            <a:r>
              <a:rPr lang="cs-CZ" b="1" dirty="0"/>
              <a:t>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Http://office.microsoft.com/cs-cz/images/results.aspx?qu=ko%C4%8Dka&amp;ctt=1#ai:MP900427655|mt:0|</a:t>
            </a:r>
            <a:r>
              <a:rPr lang="cs-CZ" dirty="0"/>
              <a:t> [online]. [cit. 11.9.2011].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348880"/>
            <a:ext cx="88204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Štěně na modrém pozadí.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Http://office.microsoft.com/cs-cz/images/results.aspx?qu=%C5%A1t%C4%9Bn%C4%9B&amp;ctt=1#ai:MP900444792|mt:0|</a:t>
            </a:r>
            <a:r>
              <a:rPr lang="cs-CZ" dirty="0"/>
              <a:t> [online]. [cit. 11.9.2011].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23528" y="3272210"/>
            <a:ext cx="88204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Kachnička.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Http://office.microsoft.com/cs-cz/images/results.aspx?qu=kachn%C4%9B&amp;ctt=1#ai:MP900182547|mt:0|</a:t>
            </a:r>
            <a:r>
              <a:rPr lang="cs-CZ" dirty="0"/>
              <a:t> [online]. [cit. 11.9.2011].</a:t>
            </a:r>
          </a:p>
        </p:txBody>
      </p:sp>
    </p:spTree>
    <p:extLst>
      <p:ext uri="{BB962C8B-B14F-4D97-AF65-F5344CB8AC3E}">
        <p14:creationId xmlns:p14="http://schemas.microsoft.com/office/powerpoint/2010/main" val="878600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273</Words>
  <Application>Microsoft Office PowerPoint</Application>
  <PresentationFormat>Předvádění na obrazovce (4:3)</PresentationFormat>
  <Paragraphs>58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Učitel</cp:lastModifiedBy>
  <cp:revision>12</cp:revision>
  <cp:lastPrinted>2011-11-07T13:07:31Z</cp:lastPrinted>
  <dcterms:created xsi:type="dcterms:W3CDTF">2011-11-02T10:29:00Z</dcterms:created>
  <dcterms:modified xsi:type="dcterms:W3CDTF">2012-03-05T14:10:37Z</dcterms:modified>
</cp:coreProperties>
</file>