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76" r:id="rId1"/>
  </p:sldMasterIdLst>
  <p:sldIdLst>
    <p:sldId id="257" r:id="rId2"/>
    <p:sldId id="265" r:id="rId3"/>
    <p:sldId id="258" r:id="rId4"/>
    <p:sldId id="261" r:id="rId5"/>
    <p:sldId id="262" r:id="rId6"/>
    <p:sldId id="263" r:id="rId7"/>
    <p:sldId id="266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450" autoAdjust="0"/>
    <p:restoredTop sz="94660"/>
  </p:normalViewPr>
  <p:slideViewPr>
    <p:cSldViewPr>
      <p:cViewPr varScale="1">
        <p:scale>
          <a:sx n="103" d="100"/>
          <a:sy n="103" d="100"/>
        </p:scale>
        <p:origin x="-21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/>
      <dgm:spPr/>
      <dgm:t>
        <a:bodyPr/>
        <a:lstStyle/>
        <a:p>
          <a:pPr rtl="0"/>
          <a:r>
            <a:rPr lang="cs-CZ" dirty="0" smtClean="0"/>
            <a:t>VY_32_INOVACE_01_SLABIKÁŘ_ČTENÍ PÍSMEN Z, z </a:t>
          </a:r>
          <a:endParaRPr lang="cs-CZ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/>
      <dgm:spPr/>
      <dgm:t>
        <a:bodyPr/>
        <a:lstStyle/>
        <a:p>
          <a:pPr rtl="0"/>
          <a:r>
            <a:rPr lang="cs-CZ" dirty="0" smtClean="0"/>
            <a:t>ZŠ Týnec nad Labem</a:t>
          </a:r>
          <a:endParaRPr lang="cs-CZ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/>
      <dgm:spPr/>
      <dgm:t>
        <a:bodyPr/>
        <a:lstStyle/>
        <a:p>
          <a:pPr rtl="0"/>
          <a:r>
            <a:rPr lang="cs-CZ" dirty="0" smtClean="0"/>
            <a:t>AUTOR: Mgr. Adéla Černá</a:t>
          </a:r>
          <a:endParaRPr lang="cs-CZ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/>
      <dgm:spPr/>
      <dgm:t>
        <a:bodyPr/>
        <a:lstStyle/>
        <a:p>
          <a:pPr rtl="0"/>
          <a:r>
            <a:rPr lang="cs-CZ" dirty="0" smtClean="0"/>
            <a:t>Téma: Čtení písmen Z, z</a:t>
          </a:r>
          <a:endParaRPr lang="cs-CZ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/>
      <dgm:spPr/>
      <dgm:t>
        <a:bodyPr/>
        <a:lstStyle/>
        <a:p>
          <a:pPr rtl="0"/>
          <a:r>
            <a:rPr lang="cs-CZ" dirty="0" smtClean="0"/>
            <a:t>CZ.1.07/1.4.00/21.1921</a:t>
          </a:r>
          <a:endParaRPr lang="cs-CZ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B6E82701-43FE-4B53-8CCC-A32A93F6FE58}">
      <dgm:prSet/>
      <dgm:spPr/>
      <dgm:t>
        <a:bodyPr/>
        <a:lstStyle/>
        <a:p>
          <a:pPr rtl="0"/>
          <a:r>
            <a:rPr lang="cs-CZ" dirty="0" smtClean="0"/>
            <a:t>Vytvořeno</a:t>
          </a:r>
          <a:r>
            <a:rPr lang="cs-CZ" smtClean="0"/>
            <a:t>: leden 2012</a:t>
          </a:r>
          <a:endParaRPr lang="cs-CZ" dirty="0"/>
        </a:p>
      </dgm:t>
    </dgm:pt>
    <dgm:pt modelId="{80AC4BA4-3A8E-4AF3-B02D-2EB2D83C9191}" type="parTrans" cxnId="{406AFBA3-58BC-455A-9638-AE6B4D2B2D21}">
      <dgm:prSet/>
      <dgm:spPr/>
      <dgm:t>
        <a:bodyPr/>
        <a:lstStyle/>
        <a:p>
          <a:endParaRPr lang="cs-CZ"/>
        </a:p>
      </dgm:t>
    </dgm:pt>
    <dgm:pt modelId="{482BBAC0-9581-4238-85F1-D1F48C17DC4F}" type="sibTrans" cxnId="{406AFBA3-58BC-455A-9638-AE6B4D2B2D21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6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6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6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6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6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6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6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6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6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6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6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6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6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6"/>
      <dgm:spPr/>
      <dgm:t>
        <a:bodyPr/>
        <a:lstStyle/>
        <a:p>
          <a:endParaRPr lang="cs-CZ"/>
        </a:p>
      </dgm:t>
    </dgm:pt>
    <dgm:pt modelId="{02D148C7-6EA1-4D54-83AC-933C1E4E3EB0}" type="pres">
      <dgm:prSet presAssocID="{B6E82701-43FE-4B53-8CCC-A32A93F6FE58}" presName="vertSpace6" presStyleLbl="node1" presStyleIdx="4" presStyleCnt="6"/>
      <dgm:spPr/>
      <dgm:t>
        <a:bodyPr/>
        <a:lstStyle/>
        <a:p>
          <a:endParaRPr lang="cs-CZ"/>
        </a:p>
      </dgm:t>
    </dgm:pt>
    <dgm:pt modelId="{31E453B5-E041-49FF-8210-2CF5D44ABC3F}" type="pres">
      <dgm:prSet presAssocID="{B6E82701-43FE-4B53-8CCC-A32A93F6FE58}" presName="circle6" presStyleLbl="node1" presStyleIdx="5" presStyleCnt="6"/>
      <dgm:spPr/>
      <dgm:t>
        <a:bodyPr/>
        <a:lstStyle/>
        <a:p>
          <a:endParaRPr lang="cs-CZ"/>
        </a:p>
      </dgm:t>
    </dgm:pt>
    <dgm:pt modelId="{47127332-860F-43B0-995F-937F9480A6BE}" type="pres">
      <dgm:prSet presAssocID="{B6E82701-43FE-4B53-8CCC-A32A93F6FE58}" presName="rect6" presStyleLbl="alignAcc1" presStyleIdx="5" presStyleCnt="6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FA7E2E2-058C-4387-9124-960BFC2489E4}" type="pres">
      <dgm:prSet presAssocID="{B6E82701-43FE-4B53-8CCC-A32A93F6FE58}" presName="rect6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E4BF4683-FD2F-4A8A-9E7B-2F438CA2FACE}" type="presOf" srcId="{757F3AB3-0718-4624-B441-E567A8F0AB56}" destId="{333A1088-737F-45CB-B68E-254E46348037}" srcOrd="0" destOrd="0" presId="urn:microsoft.com/office/officeart/2005/8/layout/target3"/>
    <dgm:cxn modelId="{DA3EE670-C092-43B3-946F-0112A6DE8FF7}" type="presOf" srcId="{D8197B8C-B260-4A16-BDF4-0947B075E274}" destId="{5A5FFA88-C948-4069-8E93-59FA12366E83}" srcOrd="1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0A42CA2E-AEF3-4657-8E41-AFEA93453B36}" type="presOf" srcId="{4C35D32F-0EAB-4CD7-82EE-45574DC2A586}" destId="{890E4F0B-2866-4A3F-A3C7-2A14B1797930}" srcOrd="1" destOrd="0" presId="urn:microsoft.com/office/officeart/2005/8/layout/target3"/>
    <dgm:cxn modelId="{64DF7FB4-F07B-4A69-B468-35247763BEF0}" type="presOf" srcId="{D1B46980-6531-4606-95E6-44980827E919}" destId="{2BE915AB-18AA-4053-B92C-3BFC9ED204BB}" srcOrd="1" destOrd="0" presId="urn:microsoft.com/office/officeart/2005/8/layout/target3"/>
    <dgm:cxn modelId="{64D87577-A1AA-4D89-ABD4-9194AA34E0EF}" type="presOf" srcId="{B6E82701-43FE-4B53-8CCC-A32A93F6FE58}" destId="{47127332-860F-43B0-995F-937F9480A6BE}" srcOrd="0" destOrd="0" presId="urn:microsoft.com/office/officeart/2005/8/layout/target3"/>
    <dgm:cxn modelId="{AE37952A-8D07-47E3-B1B2-7858F3F8DAF8}" type="presOf" srcId="{D1D4F407-5343-4D3F-B5B9-D407B03CAEB4}" destId="{D005CE8C-CC26-4C3E-AC11-E15060ECD759}" srcOrd="0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B0D47932-40BB-47F3-8FD3-1062B8AE36B0}" type="presOf" srcId="{B651F6E3-6281-48DB-9319-2AEAFDAE7572}" destId="{6BB5E863-4638-4E1D-BFDE-399D028AC4ED}" srcOrd="1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C129B52C-0860-4498-9343-9805885B41B3}" type="presOf" srcId="{B6E82701-43FE-4B53-8CCC-A32A93F6FE58}" destId="{9FA7E2E2-058C-4387-9124-960BFC2489E4}" srcOrd="1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7B0EF732-34B2-4E02-9E76-F7D7B9D1D022}" type="presOf" srcId="{D1D4F407-5343-4D3F-B5B9-D407B03CAEB4}" destId="{AED2198E-93D5-4001-81B4-73124B309672}" srcOrd="1" destOrd="0" presId="urn:microsoft.com/office/officeart/2005/8/layout/target3"/>
    <dgm:cxn modelId="{406AFBA3-58BC-455A-9638-AE6B4D2B2D21}" srcId="{757F3AB3-0718-4624-B441-E567A8F0AB56}" destId="{B6E82701-43FE-4B53-8CCC-A32A93F6FE58}" srcOrd="5" destOrd="0" parTransId="{80AC4BA4-3A8E-4AF3-B02D-2EB2D83C9191}" sibTransId="{482BBAC0-9581-4238-85F1-D1F48C17DC4F}"/>
    <dgm:cxn modelId="{10EF3C4E-3848-4559-8866-751A3F76BAE3}" type="presOf" srcId="{B651F6E3-6281-48DB-9319-2AEAFDAE7572}" destId="{619D679B-A015-4ECF-8348-D1034C574F40}" srcOrd="0" destOrd="0" presId="urn:microsoft.com/office/officeart/2005/8/layout/target3"/>
    <dgm:cxn modelId="{BBDF84C2-58C3-403C-B7C8-5A0B31900B08}" type="presOf" srcId="{D8197B8C-B260-4A16-BDF4-0947B075E274}" destId="{25B08C86-7E15-44DC-BE7F-FFB55DD49D12}" srcOrd="0" destOrd="0" presId="urn:microsoft.com/office/officeart/2005/8/layout/target3"/>
    <dgm:cxn modelId="{5B7B66DE-1C23-4C83-8B10-F6A0009FD3B6}" type="presOf" srcId="{4C35D32F-0EAB-4CD7-82EE-45574DC2A586}" destId="{8BEBB6EC-1DAA-4CAC-8A25-BC0FCBD5DBD5}" srcOrd="0" destOrd="0" presId="urn:microsoft.com/office/officeart/2005/8/layout/target3"/>
    <dgm:cxn modelId="{2773EC6B-2E81-427C-B890-39B61335EF51}" type="presOf" srcId="{D1B46980-6531-4606-95E6-44980827E919}" destId="{6140AFEC-043D-4C43-A2F9-D0F5331DF3A3}" srcOrd="0" destOrd="0" presId="urn:microsoft.com/office/officeart/2005/8/layout/target3"/>
    <dgm:cxn modelId="{E642AB49-6478-4DFE-9FF1-51916AC6AAFD}" type="presParOf" srcId="{333A1088-737F-45CB-B68E-254E46348037}" destId="{F5ABB229-8D3B-4694-996A-96F23CF14429}" srcOrd="0" destOrd="0" presId="urn:microsoft.com/office/officeart/2005/8/layout/target3"/>
    <dgm:cxn modelId="{DA65F393-5660-46D2-A8BC-A11770AF4864}" type="presParOf" srcId="{333A1088-737F-45CB-B68E-254E46348037}" destId="{F41139FD-01EE-4571-8B17-4FB00FC51163}" srcOrd="1" destOrd="0" presId="urn:microsoft.com/office/officeart/2005/8/layout/target3"/>
    <dgm:cxn modelId="{06A38326-B60C-4B4D-94AB-21C99298D158}" type="presParOf" srcId="{333A1088-737F-45CB-B68E-254E46348037}" destId="{D005CE8C-CC26-4C3E-AC11-E15060ECD759}" srcOrd="2" destOrd="0" presId="urn:microsoft.com/office/officeart/2005/8/layout/target3"/>
    <dgm:cxn modelId="{1134080E-6C41-4A6D-985D-3EC24C403CD1}" type="presParOf" srcId="{333A1088-737F-45CB-B68E-254E46348037}" destId="{2C702D82-9B77-49B7-9568-BB8EB47C3372}" srcOrd="3" destOrd="0" presId="urn:microsoft.com/office/officeart/2005/8/layout/target3"/>
    <dgm:cxn modelId="{4F1CA5D6-F3CB-4DF9-BD2E-6656625E8EEA}" type="presParOf" srcId="{333A1088-737F-45CB-B68E-254E46348037}" destId="{A52A0455-90FF-4808-ABD0-F02540D31D5A}" srcOrd="4" destOrd="0" presId="urn:microsoft.com/office/officeart/2005/8/layout/target3"/>
    <dgm:cxn modelId="{FE2C01D9-CC69-4239-8E0B-8F4592663844}" type="presParOf" srcId="{333A1088-737F-45CB-B68E-254E46348037}" destId="{6140AFEC-043D-4C43-A2F9-D0F5331DF3A3}" srcOrd="5" destOrd="0" presId="urn:microsoft.com/office/officeart/2005/8/layout/target3"/>
    <dgm:cxn modelId="{81B787D4-C191-4DA4-9873-E40944247E22}" type="presParOf" srcId="{333A1088-737F-45CB-B68E-254E46348037}" destId="{9358AC05-5D7D-4327-9F80-1AD486AEA664}" srcOrd="6" destOrd="0" presId="urn:microsoft.com/office/officeart/2005/8/layout/target3"/>
    <dgm:cxn modelId="{322DA52F-B54E-4228-BD2C-63AFE5BCCD62}" type="presParOf" srcId="{333A1088-737F-45CB-B68E-254E46348037}" destId="{313FC574-E1CD-4FB4-B054-0B805CE0447D}" srcOrd="7" destOrd="0" presId="urn:microsoft.com/office/officeart/2005/8/layout/target3"/>
    <dgm:cxn modelId="{76377943-4D4D-4C16-89B6-C09BB7472FD7}" type="presParOf" srcId="{333A1088-737F-45CB-B68E-254E46348037}" destId="{619D679B-A015-4ECF-8348-D1034C574F40}" srcOrd="8" destOrd="0" presId="urn:microsoft.com/office/officeart/2005/8/layout/target3"/>
    <dgm:cxn modelId="{A1A67EC2-E408-4E28-9F72-D9ECFA736A0D}" type="presParOf" srcId="{333A1088-737F-45CB-B68E-254E46348037}" destId="{322283A8-4A27-4CDA-BAE3-F381106A9174}" srcOrd="9" destOrd="0" presId="urn:microsoft.com/office/officeart/2005/8/layout/target3"/>
    <dgm:cxn modelId="{E58A21DC-CB00-42E1-AF4D-37F0C8EDE5E4}" type="presParOf" srcId="{333A1088-737F-45CB-B68E-254E46348037}" destId="{FFC9F71D-1B4F-4AD9-A4A6-86ADEFC8AF5C}" srcOrd="10" destOrd="0" presId="urn:microsoft.com/office/officeart/2005/8/layout/target3"/>
    <dgm:cxn modelId="{259D65F9-E91D-4C6C-8562-7C279B0D9E7F}" type="presParOf" srcId="{333A1088-737F-45CB-B68E-254E46348037}" destId="{25B08C86-7E15-44DC-BE7F-FFB55DD49D12}" srcOrd="11" destOrd="0" presId="urn:microsoft.com/office/officeart/2005/8/layout/target3"/>
    <dgm:cxn modelId="{4D37DC93-FC63-4349-BA6A-58FB795F5A60}" type="presParOf" srcId="{333A1088-737F-45CB-B68E-254E46348037}" destId="{76644BE8-9D7C-4C09-B250-3D10AF48CBB7}" srcOrd="12" destOrd="0" presId="urn:microsoft.com/office/officeart/2005/8/layout/target3"/>
    <dgm:cxn modelId="{888EC16B-1D8B-4E1C-8826-F927976E30D8}" type="presParOf" srcId="{333A1088-737F-45CB-B68E-254E46348037}" destId="{EE85B701-7295-41C0-BA7A-34D3756A2AE6}" srcOrd="13" destOrd="0" presId="urn:microsoft.com/office/officeart/2005/8/layout/target3"/>
    <dgm:cxn modelId="{C9E66D0D-9800-4192-BB71-A6EEAE9F983C}" type="presParOf" srcId="{333A1088-737F-45CB-B68E-254E46348037}" destId="{8BEBB6EC-1DAA-4CAC-8A25-BC0FCBD5DBD5}" srcOrd="14" destOrd="0" presId="urn:microsoft.com/office/officeart/2005/8/layout/target3"/>
    <dgm:cxn modelId="{6BD13F1D-B409-45E0-86F3-C8E7D215E018}" type="presParOf" srcId="{333A1088-737F-45CB-B68E-254E46348037}" destId="{02D148C7-6EA1-4D54-83AC-933C1E4E3EB0}" srcOrd="15" destOrd="0" presId="urn:microsoft.com/office/officeart/2005/8/layout/target3"/>
    <dgm:cxn modelId="{EDE254D0-9432-478D-B475-15C822EDCE38}" type="presParOf" srcId="{333A1088-737F-45CB-B68E-254E46348037}" destId="{31E453B5-E041-49FF-8210-2CF5D44ABC3F}" srcOrd="16" destOrd="0" presId="urn:microsoft.com/office/officeart/2005/8/layout/target3"/>
    <dgm:cxn modelId="{74D73AE3-1698-475B-AB2D-7B5C1211FF26}" type="presParOf" srcId="{333A1088-737F-45CB-B68E-254E46348037}" destId="{47127332-860F-43B0-995F-937F9480A6BE}" srcOrd="17" destOrd="0" presId="urn:microsoft.com/office/officeart/2005/8/layout/target3"/>
    <dgm:cxn modelId="{3CD0FE25-6EAA-495F-B11F-4E044892F448}" type="presParOf" srcId="{333A1088-737F-45CB-B68E-254E46348037}" destId="{AED2198E-93D5-4001-81B4-73124B309672}" srcOrd="18" destOrd="0" presId="urn:microsoft.com/office/officeart/2005/8/layout/target3"/>
    <dgm:cxn modelId="{0C92C671-C775-4BE2-AA77-D6CC8D49E0A7}" type="presParOf" srcId="{333A1088-737F-45CB-B68E-254E46348037}" destId="{2BE915AB-18AA-4053-B92C-3BFC9ED204BB}" srcOrd="19" destOrd="0" presId="urn:microsoft.com/office/officeart/2005/8/layout/target3"/>
    <dgm:cxn modelId="{3B6146DE-31A5-434D-8705-C771541957F8}" type="presParOf" srcId="{333A1088-737F-45CB-B68E-254E46348037}" destId="{6BB5E863-4638-4E1D-BFDE-399D028AC4ED}" srcOrd="20" destOrd="0" presId="urn:microsoft.com/office/officeart/2005/8/layout/target3"/>
    <dgm:cxn modelId="{12639699-95A5-433B-A634-52C303237A5E}" type="presParOf" srcId="{333A1088-737F-45CB-B68E-254E46348037}" destId="{5A5FFA88-C948-4069-8E93-59FA12366E83}" srcOrd="21" destOrd="0" presId="urn:microsoft.com/office/officeart/2005/8/layout/target3"/>
    <dgm:cxn modelId="{1F593C37-452D-4B47-A629-E931FC33C0EF}" type="presParOf" srcId="{333A1088-737F-45CB-B68E-254E46348037}" destId="{890E4F0B-2866-4A3F-A3C7-2A14B1797930}" srcOrd="22" destOrd="0" presId="urn:microsoft.com/office/officeart/2005/8/layout/target3"/>
    <dgm:cxn modelId="{72416428-3E7C-48B0-925B-5B4FCB6BAE9B}" type="presParOf" srcId="{333A1088-737F-45CB-B68E-254E46348037}" destId="{9FA7E2E2-058C-4387-9124-960BFC2489E4}" srcOrd="23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D005CE8C-CC26-4C3E-AC11-E15060ECD759}">
      <dsp:nvSpPr>
        <dsp:cNvPr id="0" name=""/>
        <dsp:cNvSpPr/>
      </dsp:nvSpPr>
      <dsp:spPr>
        <a:xfrm>
          <a:off x="1273857" y="0"/>
          <a:ext cx="5350878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ZŠ Týnec nad Labem</a:t>
          </a:r>
          <a:endParaRPr lang="cs-CZ" sz="1400" kern="1200" dirty="0"/>
        </a:p>
      </dsp:txBody>
      <dsp:txXfrm>
        <a:off x="1273857" y="0"/>
        <a:ext cx="5350878" cy="318465"/>
      </dsp:txXfrm>
    </dsp:sp>
    <dsp:sp modelId="{A52A0455-90FF-4808-ABD0-F02540D31D5A}">
      <dsp:nvSpPr>
        <dsp:cNvPr id="0" name=""/>
        <dsp:cNvSpPr/>
      </dsp:nvSpPr>
      <dsp:spPr>
        <a:xfrm>
          <a:off x="222925" y="318465"/>
          <a:ext cx="2101863" cy="2101863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318465"/>
          <a:ext cx="5350878" cy="210186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AUTOR: Mgr. Adéla Černá</a:t>
          </a:r>
          <a:endParaRPr lang="cs-CZ" sz="1400" kern="1200" dirty="0"/>
        </a:p>
      </dsp:txBody>
      <dsp:txXfrm>
        <a:off x="1273857" y="318465"/>
        <a:ext cx="5350878" cy="318465"/>
      </dsp:txXfrm>
    </dsp:sp>
    <dsp:sp modelId="{313FC574-E1CD-4FB4-B054-0B805CE0447D}">
      <dsp:nvSpPr>
        <dsp:cNvPr id="0" name=""/>
        <dsp:cNvSpPr/>
      </dsp:nvSpPr>
      <dsp:spPr>
        <a:xfrm>
          <a:off x="445850" y="636930"/>
          <a:ext cx="1656012" cy="1656012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636930"/>
          <a:ext cx="5350878" cy="165601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VY_32_INOVACE_01_SLABIKÁŘ_ČTENÍ PÍSMEN Z, z </a:t>
          </a:r>
          <a:endParaRPr lang="cs-CZ" sz="1400" kern="1200" dirty="0"/>
        </a:p>
      </dsp:txBody>
      <dsp:txXfrm>
        <a:off x="1273857" y="636930"/>
        <a:ext cx="5350878" cy="318462"/>
      </dsp:txXfrm>
    </dsp:sp>
    <dsp:sp modelId="{FFC9F71D-1B4F-4AD9-A4A6-86ADEFC8AF5C}">
      <dsp:nvSpPr>
        <dsp:cNvPr id="0" name=""/>
        <dsp:cNvSpPr/>
      </dsp:nvSpPr>
      <dsp:spPr>
        <a:xfrm>
          <a:off x="668774" y="955392"/>
          <a:ext cx="1210164" cy="121016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955392"/>
          <a:ext cx="5350878" cy="121016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Téma: Čtení písmen Z, z</a:t>
          </a:r>
          <a:endParaRPr lang="cs-CZ" sz="1400" kern="1200" dirty="0"/>
        </a:p>
      </dsp:txBody>
      <dsp:txXfrm>
        <a:off x="1273857" y="955392"/>
        <a:ext cx="5350878" cy="318465"/>
      </dsp:txXfrm>
    </dsp:sp>
    <dsp:sp modelId="{EE85B701-7295-41C0-BA7A-34D3756A2AE6}">
      <dsp:nvSpPr>
        <dsp:cNvPr id="0" name=""/>
        <dsp:cNvSpPr/>
      </dsp:nvSpPr>
      <dsp:spPr>
        <a:xfrm>
          <a:off x="891700" y="1273857"/>
          <a:ext cx="764313" cy="764313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273857"/>
          <a:ext cx="5350878" cy="76431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CZ.1.07/1.4.00/21.1921</a:t>
          </a:r>
          <a:endParaRPr lang="cs-CZ" sz="1400" kern="1200" dirty="0"/>
        </a:p>
      </dsp:txBody>
      <dsp:txXfrm>
        <a:off x="1273857" y="1273857"/>
        <a:ext cx="5350878" cy="318465"/>
      </dsp:txXfrm>
    </dsp:sp>
    <dsp:sp modelId="{31E453B5-E041-49FF-8210-2CF5D44ABC3F}">
      <dsp:nvSpPr>
        <dsp:cNvPr id="0" name=""/>
        <dsp:cNvSpPr/>
      </dsp:nvSpPr>
      <dsp:spPr>
        <a:xfrm>
          <a:off x="1114625" y="1592322"/>
          <a:ext cx="318462" cy="318462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47127332-860F-43B0-995F-937F9480A6BE}">
      <dsp:nvSpPr>
        <dsp:cNvPr id="0" name=""/>
        <dsp:cNvSpPr/>
      </dsp:nvSpPr>
      <dsp:spPr>
        <a:xfrm>
          <a:off x="1273857" y="1592322"/>
          <a:ext cx="5350878" cy="31846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Vytvořeno</a:t>
          </a:r>
          <a:r>
            <a:rPr lang="cs-CZ" sz="1400" kern="1200" smtClean="0"/>
            <a:t>: leden 2012</a:t>
          </a:r>
          <a:endParaRPr lang="cs-CZ" sz="1400" kern="1200" dirty="0"/>
        </a:p>
      </dsp:txBody>
      <dsp:txXfrm>
        <a:off x="1273857" y="1592322"/>
        <a:ext cx="5350878" cy="31846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19.6.2012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9824684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19.6.2012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4942540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19.6.2012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07711750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19.6.2012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8278372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19.6.2012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05444901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19.6.2012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18509665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19.6.2012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13628628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19.6.2012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9594108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19.6.2012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41523536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19.6.2012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3396520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19.6.2012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83503719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A2481B-5154-415F-B752-558547769AA3}" type="datetimeFigureOut">
              <a:rPr lang="cs-CZ" smtClean="0"/>
              <a:pPr/>
              <a:t>19.6.2012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5370677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77" r:id="rId1"/>
    <p:sldLayoutId id="2147483878" r:id="rId2"/>
    <p:sldLayoutId id="2147483879" r:id="rId3"/>
    <p:sldLayoutId id="2147483880" r:id="rId4"/>
    <p:sldLayoutId id="2147483881" r:id="rId5"/>
    <p:sldLayoutId id="2147483882" r:id="rId6"/>
    <p:sldLayoutId id="2147483883" r:id="rId7"/>
    <p:sldLayoutId id="2147483884" r:id="rId8"/>
    <p:sldLayoutId id="2147483885" r:id="rId9"/>
    <p:sldLayoutId id="2147483886" r:id="rId10"/>
    <p:sldLayoutId id="2147483887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eg"/><Relationship Id="rId3" Type="http://schemas.openxmlformats.org/officeDocument/2006/relationships/diagramLayout" Target="../diagrams/layout1.xml"/><Relationship Id="rId7" Type="http://schemas.openxmlformats.org/officeDocument/2006/relationships/image" Target="../media/image1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wmf"/><Relationship Id="rId3" Type="http://schemas.openxmlformats.org/officeDocument/2006/relationships/image" Target="../media/image4.jpeg"/><Relationship Id="rId7" Type="http://schemas.openxmlformats.org/officeDocument/2006/relationships/image" Target="../media/image8.wmf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wmf"/><Relationship Id="rId5" Type="http://schemas.openxmlformats.org/officeDocument/2006/relationships/image" Target="../media/image6.wmf"/><Relationship Id="rId4" Type="http://schemas.openxmlformats.org/officeDocument/2006/relationships/image" Target="../media/image5.wmf"/><Relationship Id="rId9" Type="http://schemas.openxmlformats.org/officeDocument/2006/relationships/image" Target="../media/image10.jpe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gif"/><Relationship Id="rId2" Type="http://schemas.openxmlformats.org/officeDocument/2006/relationships/image" Target="../media/image13.wm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xmlns="" val="713245436"/>
              </p:ext>
            </p:extLst>
          </p:nvPr>
        </p:nvGraphicFramePr>
        <p:xfrm>
          <a:off x="2195736" y="988718"/>
          <a:ext cx="6624736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835696" y="4823818"/>
            <a:ext cx="5407152" cy="1045464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23528" y="998860"/>
            <a:ext cx="1865079" cy="2592288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9552" y="332656"/>
            <a:ext cx="6512511" cy="1143000"/>
          </a:xfrm>
        </p:spPr>
        <p:txBody>
          <a:bodyPr>
            <a:normAutofit/>
          </a:bodyPr>
          <a:lstStyle/>
          <a:p>
            <a:r>
              <a:rPr lang="cs-CZ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ANOTACE</a:t>
            </a:r>
            <a:endParaRPr lang="cs-CZ" b="1" dirty="0">
              <a:solidFill>
                <a:schemeClr val="tx2">
                  <a:lumMod val="60000"/>
                  <a:lumOff val="4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prstGeom prst="rect">
            <a:avLst/>
          </a:prstGeom>
        </p:spPr>
        <p:txBody>
          <a:bodyPr/>
          <a:lstStyle/>
          <a:p>
            <a:r>
              <a:rPr lang="cs-CZ" sz="2800" dirty="0">
                <a:latin typeface="Times New Roman" pitchFamily="18" charset="0"/>
                <a:cs typeface="Times New Roman" pitchFamily="18" charset="0"/>
              </a:rPr>
              <a:t>Prezentace je určena žákům 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1. </a:t>
            </a:r>
            <a:r>
              <a:rPr lang="cs-CZ" sz="2800" dirty="0">
                <a:latin typeface="Times New Roman" pitchFamily="18" charset="0"/>
                <a:cs typeface="Times New Roman" pitchFamily="18" charset="0"/>
              </a:rPr>
              <a:t>ročníku ZŠ a je vhodná pro interaktivní tabuli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cs-CZ" sz="28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Slouží </a:t>
            </a:r>
            <a:r>
              <a:rPr lang="cs-CZ" sz="2800" dirty="0">
                <a:latin typeface="Times New Roman" pitchFamily="18" charset="0"/>
                <a:cs typeface="Times New Roman" pitchFamily="18" charset="0"/>
              </a:rPr>
              <a:t>k upevnění probírané látky.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883462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3528" y="404664"/>
            <a:ext cx="6512511" cy="1143000"/>
          </a:xfrm>
        </p:spPr>
        <p:txBody>
          <a:bodyPr>
            <a:normAutofit/>
          </a:bodyPr>
          <a:lstStyle/>
          <a:p>
            <a:pPr algn="l"/>
            <a:r>
              <a:rPr lang="cs-CZ" sz="30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POZNEJ OBRÁZKY</a:t>
            </a:r>
            <a:endParaRPr lang="cs-CZ" sz="3000" b="1" dirty="0">
              <a:solidFill>
                <a:schemeClr val="tx2">
                  <a:lumMod val="60000"/>
                  <a:lumOff val="4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C:\Users\acerna\AppData\Local\Microsoft\Windows\Temporary Internet Files\Content.IE5\4041ELDG\MC900412472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554221" y="1395129"/>
            <a:ext cx="1097899" cy="1800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acerna\AppData\Local\Microsoft\Windows\Temporary Internet Files\Content.IE5\HCYM7D1L\MP900315649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588224" y="1844824"/>
            <a:ext cx="1820921" cy="13019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acerna\AppData\Local\Microsoft\Windows\Temporary Internet Files\Content.IE5\CP7RRMAA\MC900197387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71600" y="4616692"/>
            <a:ext cx="1584176" cy="13996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acerna\AppData\Local\Microsoft\Windows\Temporary Internet Files\Content.IE5\HCYM7D1L\MC900281337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948264" y="3602607"/>
            <a:ext cx="1357522" cy="17588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Users\acerna\AppData\Local\Microsoft\Windows\Temporary Internet Files\Content.IE5\HCYM7D1L\MC900084060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559224" y="2285222"/>
            <a:ext cx="1664838" cy="13400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C:\Users\acerna\AppData\Local\Microsoft\Windows\Temporary Internet Files\Content.IE5\CP7RRMAA\MC900193428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036092" y="3943729"/>
            <a:ext cx="1712319" cy="13843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35" name="Picture 11" descr="C:\Users\acerna\AppData\Local\Microsoft\Windows\Temporary Internet Files\Content.IE5\4041ELDG\MC900198782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170851" y="4871067"/>
            <a:ext cx="1209208" cy="12318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C:\Users\acerna\AppData\Local\Microsoft\Windows\Temporary Internet Files\Content.IE5\S2YZ2S2W\MP900424377[1]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26606" y="2996952"/>
            <a:ext cx="1440160" cy="14401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260648"/>
            <a:ext cx="6512511" cy="1143000"/>
          </a:xfrm>
        </p:spPr>
        <p:txBody>
          <a:bodyPr>
            <a:normAutofit/>
          </a:bodyPr>
          <a:lstStyle/>
          <a:p>
            <a:r>
              <a:rPr lang="cs-CZ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VYTVOŘ JMÉNA</a:t>
            </a:r>
            <a:endParaRPr lang="cs-CZ" b="1" dirty="0">
              <a:solidFill>
                <a:schemeClr val="tx2">
                  <a:lumMod val="60000"/>
                  <a:lumOff val="4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Pa			lan</a:t>
            </a:r>
          </a:p>
          <a:p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Mi			vel</a:t>
            </a:r>
          </a:p>
          <a:p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I			na</a:t>
            </a:r>
          </a:p>
          <a:p>
            <a:r>
              <a:rPr lang="cs-CZ" sz="3200" dirty="0" err="1" smtClean="0">
                <a:latin typeface="Times New Roman" pitchFamily="18" charset="0"/>
                <a:cs typeface="Times New Roman" pitchFamily="18" charset="0"/>
              </a:rPr>
              <a:t>Vé</a:t>
            </a:r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			van</a:t>
            </a:r>
          </a:p>
          <a:p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Ne			la</a:t>
            </a:r>
          </a:p>
          <a:p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xmlns="" val="17587263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C:\Users\acerna\AppData\Local\Microsoft\Windows\Temporary Internet Files\Content.IE5\4041ELDG\MP900431792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551310" y="3549811"/>
            <a:ext cx="2844316" cy="18888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97894" y="260648"/>
            <a:ext cx="6512511" cy="1143000"/>
          </a:xfrm>
        </p:spPr>
        <p:txBody>
          <a:bodyPr/>
          <a:lstStyle/>
          <a:p>
            <a:r>
              <a:rPr lang="cs-CZ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ČTI SLOVA ZE SLABIK</a:t>
            </a:r>
            <a:endParaRPr lang="cs-CZ" b="1" dirty="0">
              <a:solidFill>
                <a:schemeClr val="tx2">
                  <a:lumMod val="60000"/>
                  <a:lumOff val="4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266326" y="1716427"/>
            <a:ext cx="620688" cy="969288"/>
          </a:xfrm>
        </p:spPr>
        <p:txBody>
          <a:bodyPr>
            <a:noAutofit/>
          </a:bodyPr>
          <a:lstStyle/>
          <a:p>
            <a:pPr marL="0" indent="0">
              <a:buNone/>
            </a:pPr>
            <a:endParaRPr lang="cs-CZ" sz="2800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sá</a:t>
            </a:r>
            <a:endParaRPr lang="cs-CZ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2175046" y="2442285"/>
            <a:ext cx="755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zí</a:t>
            </a:r>
            <a:endParaRPr lang="cs-CZ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3111150" y="2257619"/>
            <a:ext cx="52290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vá</a:t>
            </a:r>
            <a:endParaRPr lang="cs-CZ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3975246" y="2487165"/>
            <a:ext cx="720080" cy="504056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TextovéPole 7"/>
          <p:cNvSpPr txBox="1"/>
          <p:nvPr/>
        </p:nvSpPr>
        <p:spPr>
          <a:xfrm>
            <a:off x="4911350" y="2257619"/>
            <a:ext cx="7200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se</a:t>
            </a:r>
            <a:endParaRPr lang="cs-CZ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5487414" y="2615539"/>
            <a:ext cx="720080" cy="504056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TextovéPole 9"/>
          <p:cNvSpPr txBox="1"/>
          <p:nvPr/>
        </p:nvSpPr>
        <p:spPr>
          <a:xfrm>
            <a:off x="6711550" y="2329627"/>
            <a:ext cx="50206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ze</a:t>
            </a:r>
            <a:endParaRPr lang="cs-CZ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 descr="C:\Users\acerna\AppData\Local\Microsoft\Windows\Temporary Internet Files\Content.IE5\4041ELDG\MC900441796[1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348678" y="3405795"/>
            <a:ext cx="1947664" cy="19476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6971389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3568" y="188640"/>
            <a:ext cx="3888432" cy="1143000"/>
          </a:xfrm>
        </p:spPr>
        <p:txBody>
          <a:bodyPr/>
          <a:lstStyle/>
          <a:p>
            <a:r>
              <a:rPr lang="cs-CZ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HÁDANKY</a:t>
            </a:r>
            <a:endParaRPr lang="cs-CZ" b="1" dirty="0">
              <a:solidFill>
                <a:schemeClr val="tx2">
                  <a:lumMod val="60000"/>
                  <a:lumOff val="4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4" name="Picture 2" descr="C:\Users\acerna\AppData\Local\Microsoft\Windows\Temporary Internet Files\Content.IE5\HCYM7D1L\MC900356157[1].wmf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403648" y="1556792"/>
            <a:ext cx="1659636" cy="18132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acerna\AppData\Local\Microsoft\Windows\Temporary Internet Files\Content.IE5\4041ELDG\MM900283572[1].gif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835696" y="3861048"/>
            <a:ext cx="1314450" cy="895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3707904" y="2276872"/>
            <a:ext cx="43204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Pavel     lopata    jelen</a:t>
            </a:r>
            <a:endParaRPr lang="cs-CZ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3779912" y="4077890"/>
            <a:ext cx="339387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Ivan      motýl      sova</a:t>
            </a:r>
            <a:endParaRPr lang="cs-CZ" sz="28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4769348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Použité zdroje</a:t>
            </a:r>
            <a:endParaRPr lang="cs-CZ" sz="3200" b="1" dirty="0">
              <a:solidFill>
                <a:schemeClr val="tx2">
                  <a:lumMod val="60000"/>
                  <a:lumOff val="4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772816"/>
            <a:ext cx="7467600" cy="4873752"/>
          </a:xfrm>
        </p:spPr>
        <p:txBody>
          <a:bodyPr>
            <a:normAutofit/>
          </a:bodyPr>
          <a:lstStyle/>
          <a:p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www.office.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microsoft.com</a:t>
            </a:r>
            <a:endParaRPr lang="cs-CZ" sz="2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182632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Aerodynamika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143</TotalTime>
  <Words>73</Words>
  <Application>Microsoft Office PowerPoint</Application>
  <PresentationFormat>Předvádění na obrazovce (4:3)</PresentationFormat>
  <Paragraphs>28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Motiv systému Office</vt:lpstr>
      <vt:lpstr>Snímek 1</vt:lpstr>
      <vt:lpstr>ANOTACE</vt:lpstr>
      <vt:lpstr>POZNEJ OBRÁZKY</vt:lpstr>
      <vt:lpstr>VYTVOŘ JMÉNA</vt:lpstr>
      <vt:lpstr>ČTI SLOVA ZE SLABIK</vt:lpstr>
      <vt:lpstr>HÁDANKY</vt:lpstr>
      <vt:lpstr>Použité zdroje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VY_32_INOVACE_01_SLABIKAR_CTENI PISMEN</dc:title>
  <dc:creator>Adéla</dc:creator>
  <cp:lastModifiedBy>Dum</cp:lastModifiedBy>
  <cp:revision>41</cp:revision>
  <dcterms:created xsi:type="dcterms:W3CDTF">2011-08-12T09:27:27Z</dcterms:created>
  <dcterms:modified xsi:type="dcterms:W3CDTF">2012-06-19T10:37:13Z</dcterms:modified>
  <cp:contentStatus/>
</cp:coreProperties>
</file>