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7846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5342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1052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1649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4011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733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45385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18625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7954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9986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61282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9B9C7-D889-4613-B3BD-770FB456E759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6A930-F855-470A-B80B-7C10DE4833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6645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fotojiripetr.humlnet.cz/gallery/krajina/np%20ceske%20svycarsko/ipage00027.htm" TargetMode="External"/><Relationship Id="rId2" Type="http://schemas.openxmlformats.org/officeDocument/2006/relationships/hyperlink" Target="http://www.ceskesvycarsko.cz/turisticke-cile/pravcicka-brana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Povrch ČR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Zdeněk Hanuš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VY_32_INOVACE_48_NP České Švýcarsko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3967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rot="21043065">
            <a:off x="611560" y="2204864"/>
            <a:ext cx="8229600" cy="1143000"/>
          </a:xfrm>
        </p:spPr>
        <p:txBody>
          <a:bodyPr anchor="ctr" anchorCtr="1">
            <a:noAutofit/>
            <a:scene3d>
              <a:camera prst="orthographicFront"/>
              <a:lightRig rig="sunset" dir="t"/>
            </a:scene3d>
            <a:sp3d extrusionH="107950" contourW="44450" prstMaterial="dkEdge">
              <a:bevelT w="38100" h="38100" prst="relaxedInset"/>
              <a:extrusionClr>
                <a:srgbClr val="FF0000"/>
              </a:extrusionClr>
            </a:sp3d>
          </a:bodyPr>
          <a:lstStyle/>
          <a:p>
            <a:r>
              <a:rPr lang="cs-CZ" sz="8800" b="1" dirty="0" smtClean="0">
                <a:solidFill>
                  <a:srgbClr val="FF0000"/>
                </a:solidFill>
              </a:rPr>
              <a:t>NP </a:t>
            </a:r>
            <a:r>
              <a:rPr lang="cs-CZ" sz="7200" b="1" dirty="0" smtClean="0">
                <a:solidFill>
                  <a:srgbClr val="FF0000"/>
                </a:solidFill>
              </a:rPr>
              <a:t>České Švýcarsko</a:t>
            </a:r>
            <a:endParaRPr lang="cs-CZ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598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Poloha</a:t>
            </a:r>
            <a:endParaRPr lang="cs-CZ" sz="6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1628800"/>
            <a:ext cx="3203848" cy="4525963"/>
          </a:xfrm>
        </p:spPr>
        <p:txBody>
          <a:bodyPr/>
          <a:lstStyle/>
          <a:p>
            <a:r>
              <a:rPr lang="cs-CZ" dirty="0" smtClean="0"/>
              <a:t>NP České Švýcarsko leží </a:t>
            </a:r>
            <a:r>
              <a:rPr lang="cs-CZ" dirty="0" smtClean="0"/>
              <a:t>                  při </a:t>
            </a:r>
            <a:r>
              <a:rPr lang="cs-CZ" dirty="0" smtClean="0"/>
              <a:t>hranici s SRN (Sasko)</a:t>
            </a:r>
          </a:p>
          <a:p>
            <a:r>
              <a:rPr lang="cs-CZ" dirty="0" smtClean="0"/>
              <a:t>Ústecký kraj</a:t>
            </a:r>
          </a:p>
          <a:p>
            <a:endParaRPr lang="cs-CZ" dirty="0"/>
          </a:p>
          <a:p>
            <a:r>
              <a:rPr lang="cs-CZ" dirty="0" smtClean="0"/>
              <a:t>V SRN pokračuje jako Saské Švýcarsko</a:t>
            </a:r>
            <a:endParaRPr lang="cs-CZ" dirty="0"/>
          </a:p>
        </p:txBody>
      </p:sp>
      <p:pic>
        <p:nvPicPr>
          <p:cNvPr id="1026" name="Picture 2" descr="C:\Users\vlastnik\Pictures\main_luzickehory_cz.g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9" y="1746102"/>
            <a:ext cx="6304768" cy="42031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161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5220072" cy="1143000"/>
          </a:xfrm>
        </p:spPr>
        <p:txBody>
          <a:bodyPr>
            <a:normAutofit/>
          </a:bodyPr>
          <a:lstStyle/>
          <a:p>
            <a:r>
              <a:rPr lang="cs-CZ" sz="6000" dirty="0" smtClean="0"/>
              <a:t>Povrch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Je tvořen pískovcovými skálami i hlubokými kaňony, stolovými horami</a:t>
            </a:r>
          </a:p>
          <a:p>
            <a:r>
              <a:rPr lang="cs-CZ" dirty="0" err="1" smtClean="0"/>
              <a:t>Jetřichovické</a:t>
            </a:r>
            <a:r>
              <a:rPr lang="cs-CZ" dirty="0" smtClean="0"/>
              <a:t> skály</a:t>
            </a:r>
          </a:p>
          <a:p>
            <a:r>
              <a:rPr lang="cs-CZ" dirty="0" err="1" smtClean="0"/>
              <a:t>Růžovská</a:t>
            </a:r>
            <a:r>
              <a:rPr lang="cs-CZ" dirty="0" smtClean="0"/>
              <a:t> vrch.</a:t>
            </a:r>
          </a:p>
          <a:p>
            <a:r>
              <a:rPr lang="cs-CZ" dirty="0" smtClean="0"/>
              <a:t>Soutěsky </a:t>
            </a:r>
            <a:r>
              <a:rPr lang="cs-CZ" dirty="0" smtClean="0"/>
              <a:t>řeky Kamenice</a:t>
            </a:r>
          </a:p>
          <a:p>
            <a:r>
              <a:rPr lang="cs-CZ" dirty="0" smtClean="0"/>
              <a:t>Labe u Hřenska </a:t>
            </a:r>
            <a:r>
              <a:rPr lang="cs-CZ" dirty="0" smtClean="0"/>
              <a:t>                     114 </a:t>
            </a:r>
            <a:r>
              <a:rPr lang="cs-CZ" dirty="0" smtClean="0"/>
              <a:t>m.</a:t>
            </a:r>
            <a:r>
              <a:rPr lang="cs-CZ" dirty="0" err="1" smtClean="0"/>
              <a:t>n.m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7" name="Picture 3" descr="C:\Users\vlastnik\Pictures\389px-Kamenica_(js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8241" y="1"/>
            <a:ext cx="4445759" cy="68457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4238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lang="cs-CZ" dirty="0" smtClean="0"/>
              <a:t>Příroda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980728"/>
            <a:ext cx="6588224" cy="1944216"/>
          </a:xfrm>
        </p:spPr>
        <p:txBody>
          <a:bodyPr/>
          <a:lstStyle/>
          <a:p>
            <a:r>
              <a:rPr lang="cs-CZ" dirty="0" smtClean="0"/>
              <a:t>Nejmenší NP</a:t>
            </a:r>
          </a:p>
          <a:p>
            <a:r>
              <a:rPr lang="cs-CZ" dirty="0" smtClean="0"/>
              <a:t>Vytvořen 1.1. 2000</a:t>
            </a:r>
          </a:p>
          <a:p>
            <a:r>
              <a:rPr lang="cs-CZ" dirty="0" smtClean="0"/>
              <a:t>Je součástí CHKO Labské Pískovce</a:t>
            </a:r>
            <a:endParaRPr lang="cs-CZ" dirty="0"/>
          </a:p>
        </p:txBody>
      </p:sp>
      <p:pic>
        <p:nvPicPr>
          <p:cNvPr id="3074" name="Picture 2" descr="C:\Users\vlastnik\Pictures\img000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483008"/>
            <a:ext cx="6588224" cy="43749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05471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Nej</a:t>
            </a:r>
            <a:r>
              <a:rPr lang="cs-CZ" dirty="0" smtClean="0"/>
              <a:t>. místa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28800"/>
            <a:ext cx="4038600" cy="4525963"/>
          </a:xfrm>
        </p:spPr>
        <p:txBody>
          <a:bodyPr/>
          <a:lstStyle/>
          <a:p>
            <a:r>
              <a:rPr lang="cs-CZ" dirty="0" err="1" smtClean="0"/>
              <a:t>Pravčická</a:t>
            </a:r>
            <a:r>
              <a:rPr lang="cs-CZ" dirty="0" smtClean="0"/>
              <a:t> brána</a:t>
            </a:r>
          </a:p>
          <a:p>
            <a:pPr>
              <a:buNone/>
            </a:pPr>
            <a:r>
              <a:rPr lang="cs-CZ" dirty="0" smtClean="0"/>
              <a:t>    Svými rozměry (výška klenby 16 m a šířka téměř 27 m, šíře oblouku 7–8 m) je největší pískovcovou skalní bránou v Evropě.</a:t>
            </a:r>
          </a:p>
          <a:p>
            <a:r>
              <a:rPr lang="cs-CZ" dirty="0" smtClean="0"/>
              <a:t>Soutěsky </a:t>
            </a:r>
            <a:r>
              <a:rPr lang="cs-CZ" dirty="0" smtClean="0"/>
              <a:t>Kamenice</a:t>
            </a:r>
            <a:endParaRPr lang="cs-CZ" dirty="0"/>
          </a:p>
        </p:txBody>
      </p:sp>
      <p:pic>
        <p:nvPicPr>
          <p:cNvPr id="2051" name="Picture 3" descr="C:\Users\vlastnik\Pictures\pravcicka%20brana%20-%20%20ceske%20svycarsko%20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5" y="2054541"/>
            <a:ext cx="5436096" cy="33220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1525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800" dirty="0" smtClean="0"/>
              <a:t>odkazy</a:t>
            </a:r>
            <a:endParaRPr lang="cs-CZ" sz="8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ceskesvycarsko.cz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turisticke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cile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pravcicka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brana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i="1" dirty="0"/>
              <a:t>České Švýcarsko - Českosaské Švýcarsko</a:t>
            </a:r>
            <a:r>
              <a:rPr lang="cs-CZ" dirty="0"/>
              <a:t> [online]. 2008 - 2011 [cit. 2011-11-08]. Dostupné z WWW: &lt;http://www.region-ceskesvycarsko.cz/album/fotogalerie-</a:t>
            </a:r>
            <a:r>
              <a:rPr lang="cs-CZ" dirty="0" err="1"/>
              <a:t>pravcicka</a:t>
            </a:r>
            <a:r>
              <a:rPr lang="cs-CZ" dirty="0"/>
              <a:t>-</a:t>
            </a:r>
            <a:r>
              <a:rPr lang="cs-CZ" dirty="0" err="1"/>
              <a:t>brana</a:t>
            </a:r>
            <a:r>
              <a:rPr lang="cs-CZ" dirty="0"/>
              <a:t>/#pravcicka-brana-ceske-svycarsko-10-jpg&gt;.</a:t>
            </a:r>
          </a:p>
          <a:p>
            <a:r>
              <a:rPr lang="cs-CZ" dirty="0" err="1" smtClean="0"/>
              <a:t>Soubor:Kamenica</a:t>
            </a:r>
            <a:r>
              <a:rPr lang="cs-CZ" dirty="0" smtClean="0"/>
              <a:t> </a:t>
            </a:r>
            <a:r>
              <a:rPr lang="cs-CZ" dirty="0"/>
              <a:t>(</a:t>
            </a:r>
            <a:r>
              <a:rPr lang="cs-CZ" dirty="0" err="1"/>
              <a:t>js</a:t>
            </a:r>
            <a:r>
              <a:rPr lang="cs-CZ" dirty="0"/>
              <a:t>).</a:t>
            </a:r>
            <a:r>
              <a:rPr lang="cs-CZ" dirty="0" err="1"/>
              <a:t>jpg</a:t>
            </a:r>
            <a:r>
              <a:rPr lang="cs-CZ" dirty="0"/>
              <a:t>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, last </a:t>
            </a:r>
            <a:r>
              <a:rPr lang="cs-CZ" dirty="0" err="1"/>
              <a:t>modified</a:t>
            </a:r>
            <a:r>
              <a:rPr lang="cs-CZ" dirty="0"/>
              <a:t> on </a:t>
            </a:r>
            <a:r>
              <a:rPr lang="cs-CZ" dirty="0" smtClean="0"/>
              <a:t>6.11.2007 </a:t>
            </a:r>
            <a:r>
              <a:rPr lang="cs-CZ" dirty="0"/>
              <a:t>[cit. 2011-11-08]. Dostupné z WWW: &lt;http://cs.wikipedia.org/wiki/</a:t>
            </a:r>
            <a:r>
              <a:rPr lang="cs-CZ" dirty="0" err="1"/>
              <a:t>Soubor:Kamenica</a:t>
            </a:r>
            <a:r>
              <a:rPr lang="cs-CZ" dirty="0"/>
              <a:t>_(</a:t>
            </a:r>
            <a:r>
              <a:rPr lang="cs-CZ" dirty="0" err="1"/>
              <a:t>js</a:t>
            </a:r>
            <a:r>
              <a:rPr lang="cs-CZ" dirty="0"/>
              <a:t>).</a:t>
            </a:r>
            <a:r>
              <a:rPr lang="cs-CZ" dirty="0" err="1"/>
              <a:t>jpg</a:t>
            </a:r>
            <a:r>
              <a:rPr lang="cs-CZ" dirty="0"/>
              <a:t>&gt;.</a:t>
            </a:r>
          </a:p>
          <a:p>
            <a:r>
              <a:rPr lang="cs-CZ" dirty="0" smtClean="0">
                <a:hlinkClick r:id="rId3"/>
              </a:rPr>
              <a:t>http://fotojiripetr.humlnet.cz/gallery/krajina/np%20ceske%20svycarsko/ipage00027.htm</a:t>
            </a:r>
            <a:endParaRPr lang="cs-CZ" dirty="0" smtClean="0"/>
          </a:p>
          <a:p>
            <a:r>
              <a:rPr lang="cs-CZ" dirty="0" smtClean="0"/>
              <a:t>http://www.</a:t>
            </a:r>
            <a:r>
              <a:rPr lang="cs-CZ" dirty="0" err="1" smtClean="0"/>
              <a:t>ceskehory.cz</a:t>
            </a:r>
            <a:r>
              <a:rPr lang="cs-CZ" dirty="0" smtClean="0"/>
              <a:t>/</a:t>
            </a:r>
            <a:r>
              <a:rPr lang="cs-CZ" dirty="0" err="1" smtClean="0"/>
              <a:t>ubytovani</a:t>
            </a:r>
            <a:r>
              <a:rPr lang="cs-CZ" dirty="0" smtClean="0"/>
              <a:t>-mapy/</a:t>
            </a:r>
            <a:r>
              <a:rPr lang="cs-CZ" dirty="0" err="1" smtClean="0"/>
              <a:t>luzicke</a:t>
            </a:r>
            <a:r>
              <a:rPr lang="cs-CZ" dirty="0" smtClean="0"/>
              <a:t>-hory.</a:t>
            </a:r>
            <a:r>
              <a:rPr lang="cs-CZ" dirty="0" err="1" smtClean="0"/>
              <a:t>html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139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Vytvořeno jako DUM do předmětu zeměpis na Základní Škole Mladá Boleslav 17. listopadu 1325 příspěvková organizace, pro 8. ročník.</a:t>
            </a:r>
          </a:p>
          <a:p>
            <a:r>
              <a:rPr lang="cs-CZ" dirty="0" smtClean="0"/>
              <a:t>Materiál slouží k doplnění výkladu </a:t>
            </a:r>
            <a:r>
              <a:rPr lang="cs-CZ" smtClean="0"/>
              <a:t>o povrchu ČR.</a:t>
            </a:r>
            <a:endParaRPr lang="cs-CZ" dirty="0" smtClean="0"/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2011/2012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984622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207</Words>
  <Application>Microsoft Office PowerPoint</Application>
  <PresentationFormat>Předvádění na obrazovce (4:3)</PresentationFormat>
  <Paragraphs>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    </vt:lpstr>
      <vt:lpstr>NP České Švýcarsko</vt:lpstr>
      <vt:lpstr>Poloha</vt:lpstr>
      <vt:lpstr>Povrch</vt:lpstr>
      <vt:lpstr>Příroda</vt:lpstr>
      <vt:lpstr>Nej. místa</vt:lpstr>
      <vt:lpstr>odkazy</vt:lpstr>
      <vt:lpstr>Snímek 8</vt:lpstr>
    </vt:vector>
  </TitlesOfParts>
  <Company>9. ZŠ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Jan Duchek</dc:creator>
  <cp:lastModifiedBy>Dum</cp:lastModifiedBy>
  <cp:revision>2</cp:revision>
  <dcterms:created xsi:type="dcterms:W3CDTF">2012-06-19T10:04:18Z</dcterms:created>
  <dcterms:modified xsi:type="dcterms:W3CDTF">2012-06-19T11:06:21Z</dcterms:modified>
</cp:coreProperties>
</file>