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9" r:id="rId5"/>
    <p:sldId id="25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5770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784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1174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56174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5353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5310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35574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02098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3759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2225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040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9D99A-BF77-4077-A611-49455261AF0E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14C22-FF48-4AC7-A002-82A5E965BD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947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Geomorfologie ČR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Zdeněk Hanuš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smtClean="0"/>
              <a:t>VY_32_INOVACE_49_Geomorfologie </a:t>
            </a:r>
            <a:r>
              <a:rPr lang="cs-CZ" dirty="0" smtClean="0"/>
              <a:t>ČR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73296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8281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Geomorfologie ČR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Věda zabývající se studiem vzniku zemského povrchu.</a:t>
            </a:r>
          </a:p>
          <a:p>
            <a:r>
              <a:rPr lang="cs-CZ" dirty="0" smtClean="0"/>
              <a:t>Členění zemského povrchu na jednotlivé části podle Geologického vývoje.</a:t>
            </a:r>
          </a:p>
          <a:p>
            <a:r>
              <a:rPr lang="cs-CZ" dirty="0" smtClean="0"/>
              <a:t>ČR je členěno na cca 500 jednotlivých částí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8698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987824" y="0"/>
            <a:ext cx="6156176" cy="1143000"/>
          </a:xfrm>
        </p:spPr>
        <p:txBody>
          <a:bodyPr/>
          <a:lstStyle/>
          <a:p>
            <a:r>
              <a:rPr lang="cs-CZ" dirty="0" smtClean="0"/>
              <a:t>Geomorfologická mapa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0511" y="2332037"/>
            <a:ext cx="7270623" cy="4525963"/>
          </a:xfrm>
        </p:spPr>
      </p:pic>
      <p:sp>
        <p:nvSpPr>
          <p:cNvPr id="7" name="Zástupný symbol pro obsah 6"/>
          <p:cNvSpPr>
            <a:spLocks noGrp="1"/>
          </p:cNvSpPr>
          <p:nvPr>
            <p:ph sz="half" idx="4294967295"/>
          </p:nvPr>
        </p:nvSpPr>
        <p:spPr>
          <a:xfrm>
            <a:off x="0" y="332656"/>
            <a:ext cx="4038600" cy="16129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Provincie:</a:t>
            </a:r>
          </a:p>
          <a:p>
            <a:r>
              <a:rPr lang="cs-CZ" sz="3900" dirty="0" smtClean="0">
                <a:solidFill>
                  <a:srgbClr val="FFFF00"/>
                </a:solidFill>
              </a:rPr>
              <a:t>Česká Vysočina</a:t>
            </a:r>
          </a:p>
          <a:p>
            <a:r>
              <a:rPr lang="cs-CZ" sz="3900" dirty="0" smtClean="0">
                <a:solidFill>
                  <a:srgbClr val="FF0000"/>
                </a:solidFill>
              </a:rPr>
              <a:t>Západní Karpaty</a:t>
            </a:r>
            <a:endParaRPr lang="cs-CZ" sz="3900" dirty="0">
              <a:solidFill>
                <a:srgbClr val="FF0000"/>
              </a:solidFill>
            </a:endParaRPr>
          </a:p>
        </p:txBody>
      </p:sp>
      <p:sp>
        <p:nvSpPr>
          <p:cNvPr id="4" name="Volný tvar 3"/>
          <p:cNvSpPr/>
          <p:nvPr/>
        </p:nvSpPr>
        <p:spPr>
          <a:xfrm>
            <a:off x="1016109" y="2204864"/>
            <a:ext cx="6638384" cy="4299154"/>
          </a:xfrm>
          <a:custGeom>
            <a:avLst/>
            <a:gdLst>
              <a:gd name="connsiteX0" fmla="*/ 41790 w 6638384"/>
              <a:gd name="connsiteY0" fmla="*/ 1351128 h 4299154"/>
              <a:gd name="connsiteX1" fmla="*/ 846 w 6638384"/>
              <a:gd name="connsiteY1" fmla="*/ 1269242 h 4299154"/>
              <a:gd name="connsiteX2" fmla="*/ 14494 w 6638384"/>
              <a:gd name="connsiteY2" fmla="*/ 1201003 h 4299154"/>
              <a:gd name="connsiteX3" fmla="*/ 55437 w 6638384"/>
              <a:gd name="connsiteY3" fmla="*/ 1119116 h 4299154"/>
              <a:gd name="connsiteX4" fmla="*/ 110028 w 6638384"/>
              <a:gd name="connsiteY4" fmla="*/ 1091821 h 4299154"/>
              <a:gd name="connsiteX5" fmla="*/ 301097 w 6638384"/>
              <a:gd name="connsiteY5" fmla="*/ 982639 h 4299154"/>
              <a:gd name="connsiteX6" fmla="*/ 382984 w 6638384"/>
              <a:gd name="connsiteY6" fmla="*/ 955343 h 4299154"/>
              <a:gd name="connsiteX7" fmla="*/ 423927 w 6638384"/>
              <a:gd name="connsiteY7" fmla="*/ 941695 h 4299154"/>
              <a:gd name="connsiteX8" fmla="*/ 560405 w 6638384"/>
              <a:gd name="connsiteY8" fmla="*/ 914400 h 4299154"/>
              <a:gd name="connsiteX9" fmla="*/ 628643 w 6638384"/>
              <a:gd name="connsiteY9" fmla="*/ 900752 h 4299154"/>
              <a:gd name="connsiteX10" fmla="*/ 683234 w 6638384"/>
              <a:gd name="connsiteY10" fmla="*/ 887104 h 4299154"/>
              <a:gd name="connsiteX11" fmla="*/ 751473 w 6638384"/>
              <a:gd name="connsiteY11" fmla="*/ 873456 h 4299154"/>
              <a:gd name="connsiteX12" fmla="*/ 833360 w 6638384"/>
              <a:gd name="connsiteY12" fmla="*/ 846161 h 4299154"/>
              <a:gd name="connsiteX13" fmla="*/ 915246 w 6638384"/>
              <a:gd name="connsiteY13" fmla="*/ 805218 h 4299154"/>
              <a:gd name="connsiteX14" fmla="*/ 956190 w 6638384"/>
              <a:gd name="connsiteY14" fmla="*/ 777922 h 4299154"/>
              <a:gd name="connsiteX15" fmla="*/ 1106315 w 6638384"/>
              <a:gd name="connsiteY15" fmla="*/ 736979 h 4299154"/>
              <a:gd name="connsiteX16" fmla="*/ 1160906 w 6638384"/>
              <a:gd name="connsiteY16" fmla="*/ 709683 h 4299154"/>
              <a:gd name="connsiteX17" fmla="*/ 1201849 w 6638384"/>
              <a:gd name="connsiteY17" fmla="*/ 696036 h 4299154"/>
              <a:gd name="connsiteX18" fmla="*/ 1297384 w 6638384"/>
              <a:gd name="connsiteY18" fmla="*/ 668740 h 4299154"/>
              <a:gd name="connsiteX19" fmla="*/ 1338327 w 6638384"/>
              <a:gd name="connsiteY19" fmla="*/ 655092 h 4299154"/>
              <a:gd name="connsiteX20" fmla="*/ 1406566 w 6638384"/>
              <a:gd name="connsiteY20" fmla="*/ 641445 h 4299154"/>
              <a:gd name="connsiteX21" fmla="*/ 1447509 w 6638384"/>
              <a:gd name="connsiteY21" fmla="*/ 627797 h 4299154"/>
              <a:gd name="connsiteX22" fmla="*/ 1502100 w 6638384"/>
              <a:gd name="connsiteY22" fmla="*/ 614149 h 4299154"/>
              <a:gd name="connsiteX23" fmla="*/ 1543043 w 6638384"/>
              <a:gd name="connsiteY23" fmla="*/ 600501 h 4299154"/>
              <a:gd name="connsiteX24" fmla="*/ 1652225 w 6638384"/>
              <a:gd name="connsiteY24" fmla="*/ 573206 h 4299154"/>
              <a:gd name="connsiteX25" fmla="*/ 1720464 w 6638384"/>
              <a:gd name="connsiteY25" fmla="*/ 559558 h 4299154"/>
              <a:gd name="connsiteX26" fmla="*/ 1788703 w 6638384"/>
              <a:gd name="connsiteY26" fmla="*/ 532262 h 4299154"/>
              <a:gd name="connsiteX27" fmla="*/ 1925181 w 6638384"/>
              <a:gd name="connsiteY27" fmla="*/ 477671 h 4299154"/>
              <a:gd name="connsiteX28" fmla="*/ 1993419 w 6638384"/>
              <a:gd name="connsiteY28" fmla="*/ 450376 h 4299154"/>
              <a:gd name="connsiteX29" fmla="*/ 2048011 w 6638384"/>
              <a:gd name="connsiteY29" fmla="*/ 409433 h 4299154"/>
              <a:gd name="connsiteX30" fmla="*/ 2102602 w 6638384"/>
              <a:gd name="connsiteY30" fmla="*/ 395785 h 4299154"/>
              <a:gd name="connsiteX31" fmla="*/ 2198136 w 6638384"/>
              <a:gd name="connsiteY31" fmla="*/ 341194 h 4299154"/>
              <a:gd name="connsiteX32" fmla="*/ 2252727 w 6638384"/>
              <a:gd name="connsiteY32" fmla="*/ 300251 h 4299154"/>
              <a:gd name="connsiteX33" fmla="*/ 2293670 w 6638384"/>
              <a:gd name="connsiteY33" fmla="*/ 259307 h 4299154"/>
              <a:gd name="connsiteX34" fmla="*/ 2416500 w 6638384"/>
              <a:gd name="connsiteY34" fmla="*/ 177421 h 4299154"/>
              <a:gd name="connsiteX35" fmla="*/ 2471091 w 6638384"/>
              <a:gd name="connsiteY35" fmla="*/ 136477 h 4299154"/>
              <a:gd name="connsiteX36" fmla="*/ 2512034 w 6638384"/>
              <a:gd name="connsiteY36" fmla="*/ 122830 h 4299154"/>
              <a:gd name="connsiteX37" fmla="*/ 2566625 w 6638384"/>
              <a:gd name="connsiteY37" fmla="*/ 95534 h 4299154"/>
              <a:gd name="connsiteX38" fmla="*/ 2689455 w 6638384"/>
              <a:gd name="connsiteY38" fmla="*/ 40943 h 4299154"/>
              <a:gd name="connsiteX39" fmla="*/ 2812285 w 6638384"/>
              <a:gd name="connsiteY39" fmla="*/ 0 h 4299154"/>
              <a:gd name="connsiteX40" fmla="*/ 2962411 w 6638384"/>
              <a:gd name="connsiteY40" fmla="*/ 27295 h 4299154"/>
              <a:gd name="connsiteX41" fmla="*/ 3030649 w 6638384"/>
              <a:gd name="connsiteY41" fmla="*/ 40943 h 4299154"/>
              <a:gd name="connsiteX42" fmla="*/ 3126184 w 6638384"/>
              <a:gd name="connsiteY42" fmla="*/ 68239 h 4299154"/>
              <a:gd name="connsiteX43" fmla="*/ 3180775 w 6638384"/>
              <a:gd name="connsiteY43" fmla="*/ 81886 h 4299154"/>
              <a:gd name="connsiteX44" fmla="*/ 3289957 w 6638384"/>
              <a:gd name="connsiteY44" fmla="*/ 122830 h 4299154"/>
              <a:gd name="connsiteX45" fmla="*/ 3330900 w 6638384"/>
              <a:gd name="connsiteY45" fmla="*/ 136477 h 4299154"/>
              <a:gd name="connsiteX46" fmla="*/ 3385491 w 6638384"/>
              <a:gd name="connsiteY46" fmla="*/ 177421 h 4299154"/>
              <a:gd name="connsiteX47" fmla="*/ 3467378 w 6638384"/>
              <a:gd name="connsiteY47" fmla="*/ 232012 h 4299154"/>
              <a:gd name="connsiteX48" fmla="*/ 3562912 w 6638384"/>
              <a:gd name="connsiteY48" fmla="*/ 300251 h 4299154"/>
              <a:gd name="connsiteX49" fmla="*/ 3617503 w 6638384"/>
              <a:gd name="connsiteY49" fmla="*/ 341194 h 4299154"/>
              <a:gd name="connsiteX50" fmla="*/ 3658446 w 6638384"/>
              <a:gd name="connsiteY50" fmla="*/ 354842 h 4299154"/>
              <a:gd name="connsiteX51" fmla="*/ 3740333 w 6638384"/>
              <a:gd name="connsiteY51" fmla="*/ 395785 h 4299154"/>
              <a:gd name="connsiteX52" fmla="*/ 3781276 w 6638384"/>
              <a:gd name="connsiteY52" fmla="*/ 436728 h 4299154"/>
              <a:gd name="connsiteX53" fmla="*/ 3904106 w 6638384"/>
              <a:gd name="connsiteY53" fmla="*/ 518615 h 4299154"/>
              <a:gd name="connsiteX54" fmla="*/ 3999640 w 6638384"/>
              <a:gd name="connsiteY54" fmla="*/ 614149 h 4299154"/>
              <a:gd name="connsiteX55" fmla="*/ 4054231 w 6638384"/>
              <a:gd name="connsiteY55" fmla="*/ 668740 h 4299154"/>
              <a:gd name="connsiteX56" fmla="*/ 4108822 w 6638384"/>
              <a:gd name="connsiteY56" fmla="*/ 709683 h 4299154"/>
              <a:gd name="connsiteX57" fmla="*/ 4136118 w 6638384"/>
              <a:gd name="connsiteY57" fmla="*/ 764274 h 4299154"/>
              <a:gd name="connsiteX58" fmla="*/ 4231652 w 6638384"/>
              <a:gd name="connsiteY58" fmla="*/ 818865 h 4299154"/>
              <a:gd name="connsiteX59" fmla="*/ 4313539 w 6638384"/>
              <a:gd name="connsiteY59" fmla="*/ 887104 h 4299154"/>
              <a:gd name="connsiteX60" fmla="*/ 4354482 w 6638384"/>
              <a:gd name="connsiteY60" fmla="*/ 900752 h 4299154"/>
              <a:gd name="connsiteX61" fmla="*/ 4422721 w 6638384"/>
              <a:gd name="connsiteY61" fmla="*/ 928048 h 4299154"/>
              <a:gd name="connsiteX62" fmla="*/ 4477312 w 6638384"/>
              <a:gd name="connsiteY62" fmla="*/ 955343 h 4299154"/>
              <a:gd name="connsiteX63" fmla="*/ 4518255 w 6638384"/>
              <a:gd name="connsiteY63" fmla="*/ 982639 h 4299154"/>
              <a:gd name="connsiteX64" fmla="*/ 4600142 w 6638384"/>
              <a:gd name="connsiteY64" fmla="*/ 1009934 h 4299154"/>
              <a:gd name="connsiteX65" fmla="*/ 4682028 w 6638384"/>
              <a:gd name="connsiteY65" fmla="*/ 1050877 h 4299154"/>
              <a:gd name="connsiteX66" fmla="*/ 4722972 w 6638384"/>
              <a:gd name="connsiteY66" fmla="*/ 1078173 h 4299154"/>
              <a:gd name="connsiteX67" fmla="*/ 4750267 w 6638384"/>
              <a:gd name="connsiteY67" fmla="*/ 1160059 h 4299154"/>
              <a:gd name="connsiteX68" fmla="*/ 4709324 w 6638384"/>
              <a:gd name="connsiteY68" fmla="*/ 1433015 h 4299154"/>
              <a:gd name="connsiteX69" fmla="*/ 4682028 w 6638384"/>
              <a:gd name="connsiteY69" fmla="*/ 1473958 h 4299154"/>
              <a:gd name="connsiteX70" fmla="*/ 4682028 w 6638384"/>
              <a:gd name="connsiteY70" fmla="*/ 1610436 h 4299154"/>
              <a:gd name="connsiteX71" fmla="*/ 4722972 w 6638384"/>
              <a:gd name="connsiteY71" fmla="*/ 1651379 h 4299154"/>
              <a:gd name="connsiteX72" fmla="*/ 4763915 w 6638384"/>
              <a:gd name="connsiteY72" fmla="*/ 1678674 h 4299154"/>
              <a:gd name="connsiteX73" fmla="*/ 4845802 w 6638384"/>
              <a:gd name="connsiteY73" fmla="*/ 1705970 h 4299154"/>
              <a:gd name="connsiteX74" fmla="*/ 5105109 w 6638384"/>
              <a:gd name="connsiteY74" fmla="*/ 1555845 h 4299154"/>
              <a:gd name="connsiteX75" fmla="*/ 5064166 w 6638384"/>
              <a:gd name="connsiteY75" fmla="*/ 1501254 h 4299154"/>
              <a:gd name="connsiteX76" fmla="*/ 5146052 w 6638384"/>
              <a:gd name="connsiteY76" fmla="*/ 1405719 h 4299154"/>
              <a:gd name="connsiteX77" fmla="*/ 5227939 w 6638384"/>
              <a:gd name="connsiteY77" fmla="*/ 1378424 h 4299154"/>
              <a:gd name="connsiteX78" fmla="*/ 5487246 w 6638384"/>
              <a:gd name="connsiteY78" fmla="*/ 1433015 h 4299154"/>
              <a:gd name="connsiteX79" fmla="*/ 5528190 w 6638384"/>
              <a:gd name="connsiteY79" fmla="*/ 1487606 h 4299154"/>
              <a:gd name="connsiteX80" fmla="*/ 5596428 w 6638384"/>
              <a:gd name="connsiteY80" fmla="*/ 1624083 h 4299154"/>
              <a:gd name="connsiteX81" fmla="*/ 5828440 w 6638384"/>
              <a:gd name="connsiteY81" fmla="*/ 1719618 h 4299154"/>
              <a:gd name="connsiteX82" fmla="*/ 5883031 w 6638384"/>
              <a:gd name="connsiteY82" fmla="*/ 1733265 h 4299154"/>
              <a:gd name="connsiteX83" fmla="*/ 6115043 w 6638384"/>
              <a:gd name="connsiteY83" fmla="*/ 1746913 h 4299154"/>
              <a:gd name="connsiteX84" fmla="*/ 6155987 w 6638384"/>
              <a:gd name="connsiteY84" fmla="*/ 1760561 h 4299154"/>
              <a:gd name="connsiteX85" fmla="*/ 6142339 w 6638384"/>
              <a:gd name="connsiteY85" fmla="*/ 1883391 h 4299154"/>
              <a:gd name="connsiteX86" fmla="*/ 6128691 w 6638384"/>
              <a:gd name="connsiteY86" fmla="*/ 1937982 h 4299154"/>
              <a:gd name="connsiteX87" fmla="*/ 6074100 w 6638384"/>
              <a:gd name="connsiteY87" fmla="*/ 2019868 h 4299154"/>
              <a:gd name="connsiteX88" fmla="*/ 6046805 w 6638384"/>
              <a:gd name="connsiteY88" fmla="*/ 2060812 h 4299154"/>
              <a:gd name="connsiteX89" fmla="*/ 6101396 w 6638384"/>
              <a:gd name="connsiteY89" fmla="*/ 2183642 h 4299154"/>
              <a:gd name="connsiteX90" fmla="*/ 6155987 w 6638384"/>
              <a:gd name="connsiteY90" fmla="*/ 2224585 h 4299154"/>
              <a:gd name="connsiteX91" fmla="*/ 6620011 w 6638384"/>
              <a:gd name="connsiteY91" fmla="*/ 2238233 h 4299154"/>
              <a:gd name="connsiteX92" fmla="*/ 6620011 w 6638384"/>
              <a:gd name="connsiteY92" fmla="*/ 2429301 h 4299154"/>
              <a:gd name="connsiteX93" fmla="*/ 6606363 w 6638384"/>
              <a:gd name="connsiteY93" fmla="*/ 2470245 h 4299154"/>
              <a:gd name="connsiteX94" fmla="*/ 6565419 w 6638384"/>
              <a:gd name="connsiteY94" fmla="*/ 2511188 h 4299154"/>
              <a:gd name="connsiteX95" fmla="*/ 6510828 w 6638384"/>
              <a:gd name="connsiteY95" fmla="*/ 2593074 h 4299154"/>
              <a:gd name="connsiteX96" fmla="*/ 6469885 w 6638384"/>
              <a:gd name="connsiteY96" fmla="*/ 2634018 h 4299154"/>
              <a:gd name="connsiteX97" fmla="*/ 6442590 w 6638384"/>
              <a:gd name="connsiteY97" fmla="*/ 2674961 h 4299154"/>
              <a:gd name="connsiteX98" fmla="*/ 6347055 w 6638384"/>
              <a:gd name="connsiteY98" fmla="*/ 2702256 h 4299154"/>
              <a:gd name="connsiteX99" fmla="*/ 6306112 w 6638384"/>
              <a:gd name="connsiteY99" fmla="*/ 2729552 h 4299154"/>
              <a:gd name="connsiteX100" fmla="*/ 6196930 w 6638384"/>
              <a:gd name="connsiteY100" fmla="*/ 2756848 h 4299154"/>
              <a:gd name="connsiteX101" fmla="*/ 6115043 w 6638384"/>
              <a:gd name="connsiteY101" fmla="*/ 2797791 h 4299154"/>
              <a:gd name="connsiteX102" fmla="*/ 6074100 w 6638384"/>
              <a:gd name="connsiteY102" fmla="*/ 2825086 h 4299154"/>
              <a:gd name="connsiteX103" fmla="*/ 6033157 w 6638384"/>
              <a:gd name="connsiteY103" fmla="*/ 2838734 h 4299154"/>
              <a:gd name="connsiteX104" fmla="*/ 5951270 w 6638384"/>
              <a:gd name="connsiteY104" fmla="*/ 2879677 h 4299154"/>
              <a:gd name="connsiteX105" fmla="*/ 5855736 w 6638384"/>
              <a:gd name="connsiteY105" fmla="*/ 2920621 h 4299154"/>
              <a:gd name="connsiteX106" fmla="*/ 5773849 w 6638384"/>
              <a:gd name="connsiteY106" fmla="*/ 2975212 h 4299154"/>
              <a:gd name="connsiteX107" fmla="*/ 5732906 w 6638384"/>
              <a:gd name="connsiteY107" fmla="*/ 3002507 h 4299154"/>
              <a:gd name="connsiteX108" fmla="*/ 5691963 w 6638384"/>
              <a:gd name="connsiteY108" fmla="*/ 3029803 h 4299154"/>
              <a:gd name="connsiteX109" fmla="*/ 5651019 w 6638384"/>
              <a:gd name="connsiteY109" fmla="*/ 3043451 h 4299154"/>
              <a:gd name="connsiteX110" fmla="*/ 5514542 w 6638384"/>
              <a:gd name="connsiteY110" fmla="*/ 2988859 h 4299154"/>
              <a:gd name="connsiteX111" fmla="*/ 5487246 w 6638384"/>
              <a:gd name="connsiteY111" fmla="*/ 2947916 h 4299154"/>
              <a:gd name="connsiteX112" fmla="*/ 5473599 w 6638384"/>
              <a:gd name="connsiteY112" fmla="*/ 2470245 h 4299154"/>
              <a:gd name="connsiteX113" fmla="*/ 5432655 w 6638384"/>
              <a:gd name="connsiteY113" fmla="*/ 2442949 h 4299154"/>
              <a:gd name="connsiteX114" fmla="*/ 5350769 w 6638384"/>
              <a:gd name="connsiteY114" fmla="*/ 2388358 h 4299154"/>
              <a:gd name="connsiteX115" fmla="*/ 5268882 w 6638384"/>
              <a:gd name="connsiteY115" fmla="*/ 2402006 h 4299154"/>
              <a:gd name="connsiteX116" fmla="*/ 5186996 w 6638384"/>
              <a:gd name="connsiteY116" fmla="*/ 2456597 h 4299154"/>
              <a:gd name="connsiteX117" fmla="*/ 5118757 w 6638384"/>
              <a:gd name="connsiteY117" fmla="*/ 2579427 h 4299154"/>
              <a:gd name="connsiteX118" fmla="*/ 5105109 w 6638384"/>
              <a:gd name="connsiteY118" fmla="*/ 2634018 h 4299154"/>
              <a:gd name="connsiteX119" fmla="*/ 5118757 w 6638384"/>
              <a:gd name="connsiteY119" fmla="*/ 3057098 h 4299154"/>
              <a:gd name="connsiteX120" fmla="*/ 5105109 w 6638384"/>
              <a:gd name="connsiteY120" fmla="*/ 3343701 h 4299154"/>
              <a:gd name="connsiteX121" fmla="*/ 4982279 w 6638384"/>
              <a:gd name="connsiteY121" fmla="*/ 3439236 h 4299154"/>
              <a:gd name="connsiteX122" fmla="*/ 4914040 w 6638384"/>
              <a:gd name="connsiteY122" fmla="*/ 3452883 h 4299154"/>
              <a:gd name="connsiteX123" fmla="*/ 4791211 w 6638384"/>
              <a:gd name="connsiteY123" fmla="*/ 3466531 h 4299154"/>
              <a:gd name="connsiteX124" fmla="*/ 4709324 w 6638384"/>
              <a:gd name="connsiteY124" fmla="*/ 3480179 h 4299154"/>
              <a:gd name="connsiteX125" fmla="*/ 4559199 w 6638384"/>
              <a:gd name="connsiteY125" fmla="*/ 3534770 h 4299154"/>
              <a:gd name="connsiteX126" fmla="*/ 4477312 w 6638384"/>
              <a:gd name="connsiteY126" fmla="*/ 3575713 h 4299154"/>
              <a:gd name="connsiteX127" fmla="*/ 4422721 w 6638384"/>
              <a:gd name="connsiteY127" fmla="*/ 3616656 h 4299154"/>
              <a:gd name="connsiteX128" fmla="*/ 4340834 w 6638384"/>
              <a:gd name="connsiteY128" fmla="*/ 3671248 h 4299154"/>
              <a:gd name="connsiteX129" fmla="*/ 4299891 w 6638384"/>
              <a:gd name="connsiteY129" fmla="*/ 3712191 h 4299154"/>
              <a:gd name="connsiteX130" fmla="*/ 4231652 w 6638384"/>
              <a:gd name="connsiteY130" fmla="*/ 3794077 h 4299154"/>
              <a:gd name="connsiteX131" fmla="*/ 4149766 w 6638384"/>
              <a:gd name="connsiteY131" fmla="*/ 3848668 h 4299154"/>
              <a:gd name="connsiteX132" fmla="*/ 4108822 w 6638384"/>
              <a:gd name="connsiteY132" fmla="*/ 3875964 h 4299154"/>
              <a:gd name="connsiteX133" fmla="*/ 3999640 w 6638384"/>
              <a:gd name="connsiteY133" fmla="*/ 3916907 h 4299154"/>
              <a:gd name="connsiteX134" fmla="*/ 3958697 w 6638384"/>
              <a:gd name="connsiteY134" fmla="*/ 3944203 h 4299154"/>
              <a:gd name="connsiteX135" fmla="*/ 3917754 w 6638384"/>
              <a:gd name="connsiteY135" fmla="*/ 3998794 h 4299154"/>
              <a:gd name="connsiteX136" fmla="*/ 3890458 w 6638384"/>
              <a:gd name="connsiteY136" fmla="*/ 4039737 h 4299154"/>
              <a:gd name="connsiteX137" fmla="*/ 3849515 w 6638384"/>
              <a:gd name="connsiteY137" fmla="*/ 4067033 h 4299154"/>
              <a:gd name="connsiteX138" fmla="*/ 3753981 w 6638384"/>
              <a:gd name="connsiteY138" fmla="*/ 4107976 h 4299154"/>
              <a:gd name="connsiteX139" fmla="*/ 3576560 w 6638384"/>
              <a:gd name="connsiteY139" fmla="*/ 4080680 h 4299154"/>
              <a:gd name="connsiteX140" fmla="*/ 3494673 w 6638384"/>
              <a:gd name="connsiteY140" fmla="*/ 4026089 h 4299154"/>
              <a:gd name="connsiteX141" fmla="*/ 3371843 w 6638384"/>
              <a:gd name="connsiteY141" fmla="*/ 3985146 h 4299154"/>
              <a:gd name="connsiteX142" fmla="*/ 3330900 w 6638384"/>
              <a:gd name="connsiteY142" fmla="*/ 3957851 h 4299154"/>
              <a:gd name="connsiteX143" fmla="*/ 3276309 w 6638384"/>
              <a:gd name="connsiteY143" fmla="*/ 3889612 h 4299154"/>
              <a:gd name="connsiteX144" fmla="*/ 3235366 w 6638384"/>
              <a:gd name="connsiteY144" fmla="*/ 3862316 h 4299154"/>
              <a:gd name="connsiteX145" fmla="*/ 3167127 w 6638384"/>
              <a:gd name="connsiteY145" fmla="*/ 3821373 h 4299154"/>
              <a:gd name="connsiteX146" fmla="*/ 3126184 w 6638384"/>
              <a:gd name="connsiteY146" fmla="*/ 3780430 h 4299154"/>
              <a:gd name="connsiteX147" fmla="*/ 3044297 w 6638384"/>
              <a:gd name="connsiteY147" fmla="*/ 3739486 h 4299154"/>
              <a:gd name="connsiteX148" fmla="*/ 2976058 w 6638384"/>
              <a:gd name="connsiteY148" fmla="*/ 3753134 h 4299154"/>
              <a:gd name="connsiteX149" fmla="*/ 2880524 w 6638384"/>
              <a:gd name="connsiteY149" fmla="*/ 3875964 h 4299154"/>
              <a:gd name="connsiteX150" fmla="*/ 2839581 w 6638384"/>
              <a:gd name="connsiteY150" fmla="*/ 3903259 h 4299154"/>
              <a:gd name="connsiteX151" fmla="*/ 2784990 w 6638384"/>
              <a:gd name="connsiteY151" fmla="*/ 3985146 h 4299154"/>
              <a:gd name="connsiteX152" fmla="*/ 2757694 w 6638384"/>
              <a:gd name="connsiteY152" fmla="*/ 4026089 h 4299154"/>
              <a:gd name="connsiteX153" fmla="*/ 2716751 w 6638384"/>
              <a:gd name="connsiteY153" fmla="*/ 4067033 h 4299154"/>
              <a:gd name="connsiteX154" fmla="*/ 2689455 w 6638384"/>
              <a:gd name="connsiteY154" fmla="*/ 4107976 h 4299154"/>
              <a:gd name="connsiteX155" fmla="*/ 2607569 w 6638384"/>
              <a:gd name="connsiteY155" fmla="*/ 4189862 h 4299154"/>
              <a:gd name="connsiteX156" fmla="*/ 2525682 w 6638384"/>
              <a:gd name="connsiteY156" fmla="*/ 4217158 h 4299154"/>
              <a:gd name="connsiteX157" fmla="*/ 2416500 w 6638384"/>
              <a:gd name="connsiteY157" fmla="*/ 4258101 h 4299154"/>
              <a:gd name="connsiteX158" fmla="*/ 2375557 w 6638384"/>
              <a:gd name="connsiteY158" fmla="*/ 4285397 h 4299154"/>
              <a:gd name="connsiteX159" fmla="*/ 1870590 w 6638384"/>
              <a:gd name="connsiteY159" fmla="*/ 4285397 h 4299154"/>
              <a:gd name="connsiteX160" fmla="*/ 1734112 w 6638384"/>
              <a:gd name="connsiteY160" fmla="*/ 4189862 h 4299154"/>
              <a:gd name="connsiteX161" fmla="*/ 1638578 w 6638384"/>
              <a:gd name="connsiteY161" fmla="*/ 4121624 h 4299154"/>
              <a:gd name="connsiteX162" fmla="*/ 1597634 w 6638384"/>
              <a:gd name="connsiteY162" fmla="*/ 4080680 h 4299154"/>
              <a:gd name="connsiteX163" fmla="*/ 1556691 w 6638384"/>
              <a:gd name="connsiteY163" fmla="*/ 4053385 h 4299154"/>
              <a:gd name="connsiteX164" fmla="*/ 1502100 w 6638384"/>
              <a:gd name="connsiteY164" fmla="*/ 4012442 h 4299154"/>
              <a:gd name="connsiteX165" fmla="*/ 1420213 w 6638384"/>
              <a:gd name="connsiteY165" fmla="*/ 3957851 h 4299154"/>
              <a:gd name="connsiteX166" fmla="*/ 1379270 w 6638384"/>
              <a:gd name="connsiteY166" fmla="*/ 3916907 h 4299154"/>
              <a:gd name="connsiteX167" fmla="*/ 1256440 w 6638384"/>
              <a:gd name="connsiteY167" fmla="*/ 3821373 h 4299154"/>
              <a:gd name="connsiteX168" fmla="*/ 1201849 w 6638384"/>
              <a:gd name="connsiteY168" fmla="*/ 3712191 h 4299154"/>
              <a:gd name="connsiteX169" fmla="*/ 1174554 w 6638384"/>
              <a:gd name="connsiteY169" fmla="*/ 3657600 h 4299154"/>
              <a:gd name="connsiteX170" fmla="*/ 1133611 w 6638384"/>
              <a:gd name="connsiteY170" fmla="*/ 3616656 h 4299154"/>
              <a:gd name="connsiteX171" fmla="*/ 1024428 w 6638384"/>
              <a:gd name="connsiteY171" fmla="*/ 3411940 h 4299154"/>
              <a:gd name="connsiteX172" fmla="*/ 997133 w 6638384"/>
              <a:gd name="connsiteY172" fmla="*/ 3370997 h 4299154"/>
              <a:gd name="connsiteX173" fmla="*/ 928894 w 6638384"/>
              <a:gd name="connsiteY173" fmla="*/ 3220871 h 4299154"/>
              <a:gd name="connsiteX174" fmla="*/ 901599 w 6638384"/>
              <a:gd name="connsiteY174" fmla="*/ 3179928 h 4299154"/>
              <a:gd name="connsiteX175" fmla="*/ 874303 w 6638384"/>
              <a:gd name="connsiteY175" fmla="*/ 3125337 h 4299154"/>
              <a:gd name="connsiteX176" fmla="*/ 847008 w 6638384"/>
              <a:gd name="connsiteY176" fmla="*/ 3084394 h 4299154"/>
              <a:gd name="connsiteX177" fmla="*/ 778769 w 6638384"/>
              <a:gd name="connsiteY177" fmla="*/ 2947916 h 4299154"/>
              <a:gd name="connsiteX178" fmla="*/ 737825 w 6638384"/>
              <a:gd name="connsiteY178" fmla="*/ 2893325 h 4299154"/>
              <a:gd name="connsiteX179" fmla="*/ 710530 w 6638384"/>
              <a:gd name="connsiteY179" fmla="*/ 2852382 h 4299154"/>
              <a:gd name="connsiteX180" fmla="*/ 669587 w 6638384"/>
              <a:gd name="connsiteY180" fmla="*/ 2811439 h 4299154"/>
              <a:gd name="connsiteX181" fmla="*/ 642291 w 6638384"/>
              <a:gd name="connsiteY181" fmla="*/ 2770495 h 4299154"/>
              <a:gd name="connsiteX182" fmla="*/ 505813 w 6638384"/>
              <a:gd name="connsiteY182" fmla="*/ 2688609 h 4299154"/>
              <a:gd name="connsiteX183" fmla="*/ 451222 w 6638384"/>
              <a:gd name="connsiteY183" fmla="*/ 2647665 h 4299154"/>
              <a:gd name="connsiteX184" fmla="*/ 396631 w 6638384"/>
              <a:gd name="connsiteY184" fmla="*/ 2620370 h 4299154"/>
              <a:gd name="connsiteX185" fmla="*/ 342040 w 6638384"/>
              <a:gd name="connsiteY185" fmla="*/ 2579427 h 4299154"/>
              <a:gd name="connsiteX186" fmla="*/ 273802 w 6638384"/>
              <a:gd name="connsiteY186" fmla="*/ 2538483 h 4299154"/>
              <a:gd name="connsiteX187" fmla="*/ 232858 w 6638384"/>
              <a:gd name="connsiteY187" fmla="*/ 2497540 h 4299154"/>
              <a:gd name="connsiteX188" fmla="*/ 178267 w 6638384"/>
              <a:gd name="connsiteY188" fmla="*/ 2456597 h 4299154"/>
              <a:gd name="connsiteX189" fmla="*/ 150972 w 6638384"/>
              <a:gd name="connsiteY189" fmla="*/ 2415654 h 4299154"/>
              <a:gd name="connsiteX190" fmla="*/ 137324 w 6638384"/>
              <a:gd name="connsiteY190" fmla="*/ 2361062 h 4299154"/>
              <a:gd name="connsiteX191" fmla="*/ 110028 w 6638384"/>
              <a:gd name="connsiteY191" fmla="*/ 2251880 h 4299154"/>
              <a:gd name="connsiteX192" fmla="*/ 123676 w 6638384"/>
              <a:gd name="connsiteY192" fmla="*/ 1801504 h 4299154"/>
              <a:gd name="connsiteX193" fmla="*/ 164619 w 6638384"/>
              <a:gd name="connsiteY193" fmla="*/ 1760561 h 4299154"/>
              <a:gd name="connsiteX194" fmla="*/ 150972 w 6638384"/>
              <a:gd name="connsiteY194" fmla="*/ 1651379 h 4299154"/>
              <a:gd name="connsiteX195" fmla="*/ 123676 w 6638384"/>
              <a:gd name="connsiteY195" fmla="*/ 1569492 h 4299154"/>
              <a:gd name="connsiteX196" fmla="*/ 110028 w 6638384"/>
              <a:gd name="connsiteY196" fmla="*/ 1528549 h 4299154"/>
              <a:gd name="connsiteX197" fmla="*/ 28142 w 6638384"/>
              <a:gd name="connsiteY197" fmla="*/ 1405719 h 4299154"/>
              <a:gd name="connsiteX198" fmla="*/ 41790 w 6638384"/>
              <a:gd name="connsiteY198" fmla="*/ 1351128 h 4299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</a:cxnLst>
            <a:rect l="l" t="t" r="r" b="b"/>
            <a:pathLst>
              <a:path w="6638384" h="4299154">
                <a:moveTo>
                  <a:pt x="41790" y="1351128"/>
                </a:moveTo>
                <a:cubicBezTo>
                  <a:pt x="37241" y="1328382"/>
                  <a:pt x="6305" y="1299267"/>
                  <a:pt x="846" y="1269242"/>
                </a:cubicBezTo>
                <a:cubicBezTo>
                  <a:pt x="-3304" y="1246419"/>
                  <a:pt x="8868" y="1223507"/>
                  <a:pt x="14494" y="1201003"/>
                </a:cubicBezTo>
                <a:cubicBezTo>
                  <a:pt x="20867" y="1175510"/>
                  <a:pt x="34370" y="1136672"/>
                  <a:pt x="55437" y="1119116"/>
                </a:cubicBezTo>
                <a:cubicBezTo>
                  <a:pt x="71066" y="1106092"/>
                  <a:pt x="92582" y="1102288"/>
                  <a:pt x="110028" y="1091821"/>
                </a:cubicBezTo>
                <a:cubicBezTo>
                  <a:pt x="184906" y="1046894"/>
                  <a:pt x="213259" y="1011919"/>
                  <a:pt x="301097" y="982639"/>
                </a:cubicBezTo>
                <a:lnTo>
                  <a:pt x="382984" y="955343"/>
                </a:lnTo>
                <a:cubicBezTo>
                  <a:pt x="396632" y="950794"/>
                  <a:pt x="409737" y="944060"/>
                  <a:pt x="423927" y="941695"/>
                </a:cubicBezTo>
                <a:cubicBezTo>
                  <a:pt x="584365" y="914957"/>
                  <a:pt x="438263" y="941543"/>
                  <a:pt x="560405" y="914400"/>
                </a:cubicBezTo>
                <a:cubicBezTo>
                  <a:pt x="583049" y="909368"/>
                  <a:pt x="605999" y="905784"/>
                  <a:pt x="628643" y="900752"/>
                </a:cubicBezTo>
                <a:cubicBezTo>
                  <a:pt x="646953" y="896683"/>
                  <a:pt x="664924" y="891173"/>
                  <a:pt x="683234" y="887104"/>
                </a:cubicBezTo>
                <a:cubicBezTo>
                  <a:pt x="705878" y="882072"/>
                  <a:pt x="729094" y="879559"/>
                  <a:pt x="751473" y="873456"/>
                </a:cubicBezTo>
                <a:cubicBezTo>
                  <a:pt x="779231" y="865886"/>
                  <a:pt x="833360" y="846161"/>
                  <a:pt x="833360" y="846161"/>
                </a:cubicBezTo>
                <a:cubicBezTo>
                  <a:pt x="950693" y="767937"/>
                  <a:pt x="802242" y="861719"/>
                  <a:pt x="915246" y="805218"/>
                </a:cubicBezTo>
                <a:cubicBezTo>
                  <a:pt x="929917" y="797882"/>
                  <a:pt x="940775" y="783528"/>
                  <a:pt x="956190" y="777922"/>
                </a:cubicBezTo>
                <a:cubicBezTo>
                  <a:pt x="1002132" y="761216"/>
                  <a:pt x="1059387" y="757092"/>
                  <a:pt x="1106315" y="736979"/>
                </a:cubicBezTo>
                <a:cubicBezTo>
                  <a:pt x="1125015" y="728965"/>
                  <a:pt x="1142206" y="717697"/>
                  <a:pt x="1160906" y="709683"/>
                </a:cubicBezTo>
                <a:cubicBezTo>
                  <a:pt x="1174129" y="704016"/>
                  <a:pt x="1188070" y="700170"/>
                  <a:pt x="1201849" y="696036"/>
                </a:cubicBezTo>
                <a:cubicBezTo>
                  <a:pt x="1233572" y="686519"/>
                  <a:pt x="1265661" y="678257"/>
                  <a:pt x="1297384" y="668740"/>
                </a:cubicBezTo>
                <a:cubicBezTo>
                  <a:pt x="1311163" y="664606"/>
                  <a:pt x="1324371" y="658581"/>
                  <a:pt x="1338327" y="655092"/>
                </a:cubicBezTo>
                <a:cubicBezTo>
                  <a:pt x="1360831" y="649466"/>
                  <a:pt x="1384062" y="647071"/>
                  <a:pt x="1406566" y="641445"/>
                </a:cubicBezTo>
                <a:cubicBezTo>
                  <a:pt x="1420522" y="637956"/>
                  <a:pt x="1433677" y="631749"/>
                  <a:pt x="1447509" y="627797"/>
                </a:cubicBezTo>
                <a:cubicBezTo>
                  <a:pt x="1465544" y="622644"/>
                  <a:pt x="1484065" y="619302"/>
                  <a:pt x="1502100" y="614149"/>
                </a:cubicBezTo>
                <a:cubicBezTo>
                  <a:pt x="1515932" y="610197"/>
                  <a:pt x="1529164" y="604286"/>
                  <a:pt x="1543043" y="600501"/>
                </a:cubicBezTo>
                <a:cubicBezTo>
                  <a:pt x="1579235" y="590630"/>
                  <a:pt x="1615439" y="580563"/>
                  <a:pt x="1652225" y="573206"/>
                </a:cubicBezTo>
                <a:cubicBezTo>
                  <a:pt x="1674971" y="568657"/>
                  <a:pt x="1698246" y="566224"/>
                  <a:pt x="1720464" y="559558"/>
                </a:cubicBezTo>
                <a:cubicBezTo>
                  <a:pt x="1743929" y="552518"/>
                  <a:pt x="1765679" y="540634"/>
                  <a:pt x="1788703" y="532262"/>
                </a:cubicBezTo>
                <a:cubicBezTo>
                  <a:pt x="2005945" y="453265"/>
                  <a:pt x="1762793" y="549844"/>
                  <a:pt x="1925181" y="477671"/>
                </a:cubicBezTo>
                <a:cubicBezTo>
                  <a:pt x="1947568" y="467721"/>
                  <a:pt x="1972004" y="462273"/>
                  <a:pt x="1993419" y="450376"/>
                </a:cubicBezTo>
                <a:cubicBezTo>
                  <a:pt x="2013303" y="439329"/>
                  <a:pt x="2027666" y="419605"/>
                  <a:pt x="2048011" y="409433"/>
                </a:cubicBezTo>
                <a:cubicBezTo>
                  <a:pt x="2064788" y="401045"/>
                  <a:pt x="2085039" y="402371"/>
                  <a:pt x="2102602" y="395785"/>
                </a:cubicBezTo>
                <a:cubicBezTo>
                  <a:pt x="2136269" y="383159"/>
                  <a:pt x="2168962" y="362033"/>
                  <a:pt x="2198136" y="341194"/>
                </a:cubicBezTo>
                <a:cubicBezTo>
                  <a:pt x="2216645" y="327973"/>
                  <a:pt x="2235457" y="315054"/>
                  <a:pt x="2252727" y="300251"/>
                </a:cubicBezTo>
                <a:cubicBezTo>
                  <a:pt x="2267381" y="287690"/>
                  <a:pt x="2278435" y="271157"/>
                  <a:pt x="2293670" y="259307"/>
                </a:cubicBezTo>
                <a:cubicBezTo>
                  <a:pt x="2416591" y="163701"/>
                  <a:pt x="2334568" y="238871"/>
                  <a:pt x="2416500" y="177421"/>
                </a:cubicBezTo>
                <a:cubicBezTo>
                  <a:pt x="2434697" y="163773"/>
                  <a:pt x="2451342" y="147762"/>
                  <a:pt x="2471091" y="136477"/>
                </a:cubicBezTo>
                <a:cubicBezTo>
                  <a:pt x="2483581" y="129340"/>
                  <a:pt x="2498811" y="128497"/>
                  <a:pt x="2512034" y="122830"/>
                </a:cubicBezTo>
                <a:cubicBezTo>
                  <a:pt x="2530734" y="114816"/>
                  <a:pt x="2549373" y="106317"/>
                  <a:pt x="2566625" y="95534"/>
                </a:cubicBezTo>
                <a:cubicBezTo>
                  <a:pt x="2661287" y="36370"/>
                  <a:pt x="2576972" y="63440"/>
                  <a:pt x="2689455" y="40943"/>
                </a:cubicBezTo>
                <a:cubicBezTo>
                  <a:pt x="2733855" y="18744"/>
                  <a:pt x="2759373" y="0"/>
                  <a:pt x="2812285" y="0"/>
                </a:cubicBezTo>
                <a:cubicBezTo>
                  <a:pt x="2871417" y="0"/>
                  <a:pt x="2908665" y="15352"/>
                  <a:pt x="2962411" y="27295"/>
                </a:cubicBezTo>
                <a:cubicBezTo>
                  <a:pt x="2985055" y="32327"/>
                  <a:pt x="3008005" y="35911"/>
                  <a:pt x="3030649" y="40943"/>
                </a:cubicBezTo>
                <a:cubicBezTo>
                  <a:pt x="3126661" y="62279"/>
                  <a:pt x="3046381" y="45439"/>
                  <a:pt x="3126184" y="68239"/>
                </a:cubicBezTo>
                <a:cubicBezTo>
                  <a:pt x="3144219" y="73392"/>
                  <a:pt x="3162740" y="76733"/>
                  <a:pt x="3180775" y="81886"/>
                </a:cubicBezTo>
                <a:cubicBezTo>
                  <a:pt x="3224140" y="94276"/>
                  <a:pt x="3243816" y="105527"/>
                  <a:pt x="3289957" y="122830"/>
                </a:cubicBezTo>
                <a:cubicBezTo>
                  <a:pt x="3303427" y="127881"/>
                  <a:pt x="3317252" y="131928"/>
                  <a:pt x="3330900" y="136477"/>
                </a:cubicBezTo>
                <a:cubicBezTo>
                  <a:pt x="3349097" y="150125"/>
                  <a:pt x="3366856" y="164377"/>
                  <a:pt x="3385491" y="177421"/>
                </a:cubicBezTo>
                <a:cubicBezTo>
                  <a:pt x="3412366" y="196234"/>
                  <a:pt x="3441134" y="212329"/>
                  <a:pt x="3467378" y="232012"/>
                </a:cubicBezTo>
                <a:cubicBezTo>
                  <a:pt x="3645789" y="365819"/>
                  <a:pt x="3423218" y="200469"/>
                  <a:pt x="3562912" y="300251"/>
                </a:cubicBezTo>
                <a:cubicBezTo>
                  <a:pt x="3581421" y="313472"/>
                  <a:pt x="3597754" y="329909"/>
                  <a:pt x="3617503" y="341194"/>
                </a:cubicBezTo>
                <a:cubicBezTo>
                  <a:pt x="3629993" y="348331"/>
                  <a:pt x="3645579" y="348408"/>
                  <a:pt x="3658446" y="354842"/>
                </a:cubicBezTo>
                <a:cubicBezTo>
                  <a:pt x="3764273" y="407755"/>
                  <a:pt x="3637422" y="361481"/>
                  <a:pt x="3740333" y="395785"/>
                </a:cubicBezTo>
                <a:cubicBezTo>
                  <a:pt x="3753981" y="409433"/>
                  <a:pt x="3765835" y="425148"/>
                  <a:pt x="3781276" y="436728"/>
                </a:cubicBezTo>
                <a:cubicBezTo>
                  <a:pt x="3820642" y="466253"/>
                  <a:pt x="3869311" y="483820"/>
                  <a:pt x="3904106" y="518615"/>
                </a:cubicBezTo>
                <a:lnTo>
                  <a:pt x="3999640" y="614149"/>
                </a:lnTo>
                <a:cubicBezTo>
                  <a:pt x="4017837" y="632346"/>
                  <a:pt x="4033643" y="653299"/>
                  <a:pt x="4054231" y="668740"/>
                </a:cubicBezTo>
                <a:lnTo>
                  <a:pt x="4108822" y="709683"/>
                </a:lnTo>
                <a:cubicBezTo>
                  <a:pt x="4117921" y="727880"/>
                  <a:pt x="4122878" y="748827"/>
                  <a:pt x="4136118" y="764274"/>
                </a:cubicBezTo>
                <a:cubicBezTo>
                  <a:pt x="4169169" y="802834"/>
                  <a:pt x="4190031" y="804992"/>
                  <a:pt x="4231652" y="818865"/>
                </a:cubicBezTo>
                <a:cubicBezTo>
                  <a:pt x="4261836" y="849049"/>
                  <a:pt x="4275536" y="868103"/>
                  <a:pt x="4313539" y="887104"/>
                </a:cubicBezTo>
                <a:cubicBezTo>
                  <a:pt x="4326406" y="893538"/>
                  <a:pt x="4341012" y="895701"/>
                  <a:pt x="4354482" y="900752"/>
                </a:cubicBezTo>
                <a:cubicBezTo>
                  <a:pt x="4377421" y="909354"/>
                  <a:pt x="4400334" y="918098"/>
                  <a:pt x="4422721" y="928048"/>
                </a:cubicBezTo>
                <a:cubicBezTo>
                  <a:pt x="4441312" y="936311"/>
                  <a:pt x="4459648" y="945249"/>
                  <a:pt x="4477312" y="955343"/>
                </a:cubicBezTo>
                <a:cubicBezTo>
                  <a:pt x="4491553" y="963481"/>
                  <a:pt x="4503266" y="975977"/>
                  <a:pt x="4518255" y="982639"/>
                </a:cubicBezTo>
                <a:cubicBezTo>
                  <a:pt x="4544547" y="994324"/>
                  <a:pt x="4576202" y="993974"/>
                  <a:pt x="4600142" y="1009934"/>
                </a:cubicBezTo>
                <a:cubicBezTo>
                  <a:pt x="4653055" y="1045210"/>
                  <a:pt x="4625524" y="1032043"/>
                  <a:pt x="4682028" y="1050877"/>
                </a:cubicBezTo>
                <a:cubicBezTo>
                  <a:pt x="4695676" y="1059976"/>
                  <a:pt x="4714278" y="1064263"/>
                  <a:pt x="4722972" y="1078173"/>
                </a:cubicBezTo>
                <a:cubicBezTo>
                  <a:pt x="4738221" y="1102571"/>
                  <a:pt x="4750267" y="1160059"/>
                  <a:pt x="4750267" y="1160059"/>
                </a:cubicBezTo>
                <a:cubicBezTo>
                  <a:pt x="4739118" y="1338436"/>
                  <a:pt x="4768183" y="1330012"/>
                  <a:pt x="4709324" y="1433015"/>
                </a:cubicBezTo>
                <a:cubicBezTo>
                  <a:pt x="4701186" y="1447256"/>
                  <a:pt x="4691127" y="1460310"/>
                  <a:pt x="4682028" y="1473958"/>
                </a:cubicBezTo>
                <a:cubicBezTo>
                  <a:pt x="4663947" y="1528203"/>
                  <a:pt x="4653516" y="1539155"/>
                  <a:pt x="4682028" y="1610436"/>
                </a:cubicBezTo>
                <a:cubicBezTo>
                  <a:pt x="4689196" y="1628356"/>
                  <a:pt x="4708144" y="1639023"/>
                  <a:pt x="4722972" y="1651379"/>
                </a:cubicBezTo>
                <a:cubicBezTo>
                  <a:pt x="4735573" y="1661879"/>
                  <a:pt x="4748926" y="1672012"/>
                  <a:pt x="4763915" y="1678674"/>
                </a:cubicBezTo>
                <a:cubicBezTo>
                  <a:pt x="4790207" y="1690359"/>
                  <a:pt x="4845802" y="1705970"/>
                  <a:pt x="4845802" y="1705970"/>
                </a:cubicBezTo>
                <a:cubicBezTo>
                  <a:pt x="5081557" y="1694182"/>
                  <a:pt x="5169408" y="1780889"/>
                  <a:pt x="5105109" y="1555845"/>
                </a:cubicBezTo>
                <a:cubicBezTo>
                  <a:pt x="5098860" y="1533974"/>
                  <a:pt x="5077814" y="1519451"/>
                  <a:pt x="5064166" y="1501254"/>
                </a:cubicBezTo>
                <a:cubicBezTo>
                  <a:pt x="5081950" y="1412326"/>
                  <a:pt x="5056980" y="1438109"/>
                  <a:pt x="5146052" y="1405719"/>
                </a:cubicBezTo>
                <a:cubicBezTo>
                  <a:pt x="5173092" y="1395886"/>
                  <a:pt x="5227939" y="1378424"/>
                  <a:pt x="5227939" y="1378424"/>
                </a:cubicBezTo>
                <a:cubicBezTo>
                  <a:pt x="5412810" y="1389978"/>
                  <a:pt x="5408696" y="1341374"/>
                  <a:pt x="5487246" y="1433015"/>
                </a:cubicBezTo>
                <a:cubicBezTo>
                  <a:pt x="5502049" y="1450285"/>
                  <a:pt x="5514542" y="1469409"/>
                  <a:pt x="5528190" y="1487606"/>
                </a:cubicBezTo>
                <a:cubicBezTo>
                  <a:pt x="5539176" y="1531552"/>
                  <a:pt x="5550001" y="1600870"/>
                  <a:pt x="5596428" y="1624083"/>
                </a:cubicBezTo>
                <a:cubicBezTo>
                  <a:pt x="5693468" y="1672602"/>
                  <a:pt x="5720832" y="1692717"/>
                  <a:pt x="5828440" y="1719618"/>
                </a:cubicBezTo>
                <a:cubicBezTo>
                  <a:pt x="5846637" y="1724167"/>
                  <a:pt x="5864359" y="1731487"/>
                  <a:pt x="5883031" y="1733265"/>
                </a:cubicBezTo>
                <a:cubicBezTo>
                  <a:pt x="5960153" y="1740610"/>
                  <a:pt x="6037706" y="1742364"/>
                  <a:pt x="6115043" y="1746913"/>
                </a:cubicBezTo>
                <a:cubicBezTo>
                  <a:pt x="6128691" y="1751462"/>
                  <a:pt x="6144753" y="1751574"/>
                  <a:pt x="6155987" y="1760561"/>
                </a:cubicBezTo>
                <a:cubicBezTo>
                  <a:pt x="6213522" y="1806589"/>
                  <a:pt x="6165849" y="1824616"/>
                  <a:pt x="6142339" y="1883391"/>
                </a:cubicBezTo>
                <a:cubicBezTo>
                  <a:pt x="6135373" y="1900807"/>
                  <a:pt x="6137079" y="1921205"/>
                  <a:pt x="6128691" y="1937982"/>
                </a:cubicBezTo>
                <a:cubicBezTo>
                  <a:pt x="6114020" y="1967324"/>
                  <a:pt x="6092297" y="1992573"/>
                  <a:pt x="6074100" y="2019868"/>
                </a:cubicBezTo>
                <a:lnTo>
                  <a:pt x="6046805" y="2060812"/>
                </a:lnTo>
                <a:cubicBezTo>
                  <a:pt x="6060319" y="2101354"/>
                  <a:pt x="6068954" y="2151200"/>
                  <a:pt x="6101396" y="2183642"/>
                </a:cubicBezTo>
                <a:cubicBezTo>
                  <a:pt x="6117480" y="2199726"/>
                  <a:pt x="6133366" y="2222204"/>
                  <a:pt x="6155987" y="2224585"/>
                </a:cubicBezTo>
                <a:cubicBezTo>
                  <a:pt x="6309878" y="2240784"/>
                  <a:pt x="6465336" y="2233684"/>
                  <a:pt x="6620011" y="2238233"/>
                </a:cubicBezTo>
                <a:cubicBezTo>
                  <a:pt x="6647835" y="2321709"/>
                  <a:pt x="6640941" y="2282791"/>
                  <a:pt x="6620011" y="2429301"/>
                </a:cubicBezTo>
                <a:cubicBezTo>
                  <a:pt x="6617977" y="2443543"/>
                  <a:pt x="6614343" y="2458275"/>
                  <a:pt x="6606363" y="2470245"/>
                </a:cubicBezTo>
                <a:cubicBezTo>
                  <a:pt x="6595657" y="2486304"/>
                  <a:pt x="6577269" y="2495953"/>
                  <a:pt x="6565419" y="2511188"/>
                </a:cubicBezTo>
                <a:cubicBezTo>
                  <a:pt x="6545279" y="2537083"/>
                  <a:pt x="6534024" y="2569877"/>
                  <a:pt x="6510828" y="2593074"/>
                </a:cubicBezTo>
                <a:cubicBezTo>
                  <a:pt x="6497180" y="2606722"/>
                  <a:pt x="6482241" y="2619190"/>
                  <a:pt x="6469885" y="2634018"/>
                </a:cubicBezTo>
                <a:cubicBezTo>
                  <a:pt x="6459385" y="2646619"/>
                  <a:pt x="6455398" y="2664715"/>
                  <a:pt x="6442590" y="2674961"/>
                </a:cubicBezTo>
                <a:cubicBezTo>
                  <a:pt x="6433689" y="2682082"/>
                  <a:pt x="6350624" y="2701364"/>
                  <a:pt x="6347055" y="2702256"/>
                </a:cubicBezTo>
                <a:cubicBezTo>
                  <a:pt x="6333407" y="2711355"/>
                  <a:pt x="6320783" y="2722216"/>
                  <a:pt x="6306112" y="2729552"/>
                </a:cubicBezTo>
                <a:cubicBezTo>
                  <a:pt x="6278134" y="2743541"/>
                  <a:pt x="6222885" y="2751657"/>
                  <a:pt x="6196930" y="2756848"/>
                </a:cubicBezTo>
                <a:cubicBezTo>
                  <a:pt x="6079595" y="2835070"/>
                  <a:pt x="6228051" y="2741288"/>
                  <a:pt x="6115043" y="2797791"/>
                </a:cubicBezTo>
                <a:cubicBezTo>
                  <a:pt x="6100372" y="2805126"/>
                  <a:pt x="6088771" y="2817751"/>
                  <a:pt x="6074100" y="2825086"/>
                </a:cubicBezTo>
                <a:cubicBezTo>
                  <a:pt x="6061233" y="2831520"/>
                  <a:pt x="6046024" y="2832300"/>
                  <a:pt x="6033157" y="2838734"/>
                </a:cubicBezTo>
                <a:cubicBezTo>
                  <a:pt x="5927339" y="2891644"/>
                  <a:pt x="6054173" y="2845378"/>
                  <a:pt x="5951270" y="2879677"/>
                </a:cubicBezTo>
                <a:cubicBezTo>
                  <a:pt x="5802250" y="2979026"/>
                  <a:pt x="6031983" y="2832497"/>
                  <a:pt x="5855736" y="2920621"/>
                </a:cubicBezTo>
                <a:cubicBezTo>
                  <a:pt x="5826394" y="2935292"/>
                  <a:pt x="5801145" y="2957015"/>
                  <a:pt x="5773849" y="2975212"/>
                </a:cubicBezTo>
                <a:lnTo>
                  <a:pt x="5732906" y="3002507"/>
                </a:lnTo>
                <a:cubicBezTo>
                  <a:pt x="5719258" y="3011606"/>
                  <a:pt x="5707524" y="3024616"/>
                  <a:pt x="5691963" y="3029803"/>
                </a:cubicBezTo>
                <a:lnTo>
                  <a:pt x="5651019" y="3043451"/>
                </a:lnTo>
                <a:cubicBezTo>
                  <a:pt x="5604255" y="3030090"/>
                  <a:pt x="5551076" y="3025393"/>
                  <a:pt x="5514542" y="2988859"/>
                </a:cubicBezTo>
                <a:cubicBezTo>
                  <a:pt x="5502944" y="2977261"/>
                  <a:pt x="5496345" y="2961564"/>
                  <a:pt x="5487246" y="2947916"/>
                </a:cubicBezTo>
                <a:cubicBezTo>
                  <a:pt x="5482697" y="2788692"/>
                  <a:pt x="5490720" y="2628611"/>
                  <a:pt x="5473599" y="2470245"/>
                </a:cubicBezTo>
                <a:cubicBezTo>
                  <a:pt x="5471836" y="2453937"/>
                  <a:pt x="5445256" y="2453450"/>
                  <a:pt x="5432655" y="2442949"/>
                </a:cubicBezTo>
                <a:cubicBezTo>
                  <a:pt x="5364501" y="2386154"/>
                  <a:pt x="5422722" y="2412343"/>
                  <a:pt x="5350769" y="2388358"/>
                </a:cubicBezTo>
                <a:cubicBezTo>
                  <a:pt x="5323473" y="2392907"/>
                  <a:pt x="5294426" y="2391363"/>
                  <a:pt x="5268882" y="2402006"/>
                </a:cubicBezTo>
                <a:cubicBezTo>
                  <a:pt x="5238601" y="2414623"/>
                  <a:pt x="5186996" y="2456597"/>
                  <a:pt x="5186996" y="2456597"/>
                </a:cubicBezTo>
                <a:cubicBezTo>
                  <a:pt x="5138118" y="2529913"/>
                  <a:pt x="5136774" y="2516369"/>
                  <a:pt x="5118757" y="2579427"/>
                </a:cubicBezTo>
                <a:cubicBezTo>
                  <a:pt x="5113604" y="2597462"/>
                  <a:pt x="5109658" y="2615821"/>
                  <a:pt x="5105109" y="2634018"/>
                </a:cubicBezTo>
                <a:cubicBezTo>
                  <a:pt x="5109658" y="2775045"/>
                  <a:pt x="5118757" y="2915998"/>
                  <a:pt x="5118757" y="3057098"/>
                </a:cubicBezTo>
                <a:cubicBezTo>
                  <a:pt x="5118757" y="3152741"/>
                  <a:pt x="5129112" y="3251119"/>
                  <a:pt x="5105109" y="3343701"/>
                </a:cubicBezTo>
                <a:cubicBezTo>
                  <a:pt x="5090777" y="3398982"/>
                  <a:pt x="5030876" y="3427087"/>
                  <a:pt x="4982279" y="3439236"/>
                </a:cubicBezTo>
                <a:cubicBezTo>
                  <a:pt x="4959775" y="3444862"/>
                  <a:pt x="4937004" y="3449603"/>
                  <a:pt x="4914040" y="3452883"/>
                </a:cubicBezTo>
                <a:cubicBezTo>
                  <a:pt x="4873259" y="3458709"/>
                  <a:pt x="4832045" y="3461086"/>
                  <a:pt x="4791211" y="3466531"/>
                </a:cubicBezTo>
                <a:cubicBezTo>
                  <a:pt x="4763782" y="3470188"/>
                  <a:pt x="4736620" y="3475630"/>
                  <a:pt x="4709324" y="3480179"/>
                </a:cubicBezTo>
                <a:cubicBezTo>
                  <a:pt x="4671095" y="3492922"/>
                  <a:pt x="4597189" y="3515775"/>
                  <a:pt x="4559199" y="3534770"/>
                </a:cubicBezTo>
                <a:cubicBezTo>
                  <a:pt x="4453376" y="3587681"/>
                  <a:pt x="4580219" y="3541410"/>
                  <a:pt x="4477312" y="3575713"/>
                </a:cubicBezTo>
                <a:cubicBezTo>
                  <a:pt x="4459115" y="3589361"/>
                  <a:pt x="4441355" y="3603612"/>
                  <a:pt x="4422721" y="3616656"/>
                </a:cubicBezTo>
                <a:cubicBezTo>
                  <a:pt x="4395846" y="3635469"/>
                  <a:pt x="4364031" y="3648051"/>
                  <a:pt x="4340834" y="3671248"/>
                </a:cubicBezTo>
                <a:cubicBezTo>
                  <a:pt x="4327186" y="3684896"/>
                  <a:pt x="4312247" y="3697364"/>
                  <a:pt x="4299891" y="3712191"/>
                </a:cubicBezTo>
                <a:cubicBezTo>
                  <a:pt x="4258387" y="3761996"/>
                  <a:pt x="4288317" y="3750005"/>
                  <a:pt x="4231652" y="3794077"/>
                </a:cubicBezTo>
                <a:cubicBezTo>
                  <a:pt x="4205757" y="3814217"/>
                  <a:pt x="4177061" y="3830471"/>
                  <a:pt x="4149766" y="3848668"/>
                </a:cubicBezTo>
                <a:cubicBezTo>
                  <a:pt x="4136118" y="3857767"/>
                  <a:pt x="4124735" y="3871986"/>
                  <a:pt x="4108822" y="3875964"/>
                </a:cubicBezTo>
                <a:cubicBezTo>
                  <a:pt x="4049118" y="3890890"/>
                  <a:pt x="4055146" y="3885189"/>
                  <a:pt x="3999640" y="3916907"/>
                </a:cubicBezTo>
                <a:cubicBezTo>
                  <a:pt x="3985399" y="3925045"/>
                  <a:pt x="3970295" y="3932605"/>
                  <a:pt x="3958697" y="3944203"/>
                </a:cubicBezTo>
                <a:cubicBezTo>
                  <a:pt x="3942613" y="3960287"/>
                  <a:pt x="3930975" y="3980285"/>
                  <a:pt x="3917754" y="3998794"/>
                </a:cubicBezTo>
                <a:cubicBezTo>
                  <a:pt x="3908220" y="4012141"/>
                  <a:pt x="3902056" y="4028139"/>
                  <a:pt x="3890458" y="4039737"/>
                </a:cubicBezTo>
                <a:cubicBezTo>
                  <a:pt x="3878860" y="4051335"/>
                  <a:pt x="3863756" y="4058895"/>
                  <a:pt x="3849515" y="4067033"/>
                </a:cubicBezTo>
                <a:cubicBezTo>
                  <a:pt x="3802298" y="4094014"/>
                  <a:pt x="3799912" y="4092665"/>
                  <a:pt x="3753981" y="4107976"/>
                </a:cubicBezTo>
                <a:cubicBezTo>
                  <a:pt x="3694841" y="4098877"/>
                  <a:pt x="3633619" y="4098699"/>
                  <a:pt x="3576560" y="4080680"/>
                </a:cubicBezTo>
                <a:cubicBezTo>
                  <a:pt x="3545277" y="4070801"/>
                  <a:pt x="3526499" y="4034045"/>
                  <a:pt x="3494673" y="4026089"/>
                </a:cubicBezTo>
                <a:cubicBezTo>
                  <a:pt x="3442544" y="4013057"/>
                  <a:pt x="3423240" y="4010844"/>
                  <a:pt x="3371843" y="3985146"/>
                </a:cubicBezTo>
                <a:cubicBezTo>
                  <a:pt x="3357172" y="3977811"/>
                  <a:pt x="3342498" y="3969449"/>
                  <a:pt x="3330900" y="3957851"/>
                </a:cubicBezTo>
                <a:cubicBezTo>
                  <a:pt x="3310302" y="3937253"/>
                  <a:pt x="3296907" y="3910210"/>
                  <a:pt x="3276309" y="3889612"/>
                </a:cubicBezTo>
                <a:cubicBezTo>
                  <a:pt x="3264711" y="3878014"/>
                  <a:pt x="3249275" y="3871009"/>
                  <a:pt x="3235366" y="3862316"/>
                </a:cubicBezTo>
                <a:cubicBezTo>
                  <a:pt x="3212872" y="3848257"/>
                  <a:pt x="3188348" y="3837289"/>
                  <a:pt x="3167127" y="3821373"/>
                </a:cubicBezTo>
                <a:cubicBezTo>
                  <a:pt x="3151686" y="3809793"/>
                  <a:pt x="3141011" y="3792786"/>
                  <a:pt x="3126184" y="3780430"/>
                </a:cubicBezTo>
                <a:cubicBezTo>
                  <a:pt x="3090908" y="3751034"/>
                  <a:pt x="3085332" y="3753165"/>
                  <a:pt x="3044297" y="3739486"/>
                </a:cubicBezTo>
                <a:cubicBezTo>
                  <a:pt x="3021551" y="3744035"/>
                  <a:pt x="2996806" y="3742760"/>
                  <a:pt x="2976058" y="3753134"/>
                </a:cubicBezTo>
                <a:cubicBezTo>
                  <a:pt x="2912249" y="3785039"/>
                  <a:pt x="2945260" y="3832807"/>
                  <a:pt x="2880524" y="3875964"/>
                </a:cubicBezTo>
                <a:lnTo>
                  <a:pt x="2839581" y="3903259"/>
                </a:lnTo>
                <a:lnTo>
                  <a:pt x="2784990" y="3985146"/>
                </a:lnTo>
                <a:cubicBezTo>
                  <a:pt x="2775891" y="3998794"/>
                  <a:pt x="2769292" y="4014490"/>
                  <a:pt x="2757694" y="4026089"/>
                </a:cubicBezTo>
                <a:cubicBezTo>
                  <a:pt x="2744046" y="4039737"/>
                  <a:pt x="2729107" y="4052206"/>
                  <a:pt x="2716751" y="4067033"/>
                </a:cubicBezTo>
                <a:cubicBezTo>
                  <a:pt x="2706250" y="4079634"/>
                  <a:pt x="2700352" y="4095717"/>
                  <a:pt x="2689455" y="4107976"/>
                </a:cubicBezTo>
                <a:cubicBezTo>
                  <a:pt x="2663810" y="4136827"/>
                  <a:pt x="2644189" y="4177655"/>
                  <a:pt x="2607569" y="4189862"/>
                </a:cubicBezTo>
                <a:cubicBezTo>
                  <a:pt x="2580273" y="4198961"/>
                  <a:pt x="2551417" y="4204290"/>
                  <a:pt x="2525682" y="4217158"/>
                </a:cubicBezTo>
                <a:cubicBezTo>
                  <a:pt x="2454314" y="4252842"/>
                  <a:pt x="2490829" y="4239520"/>
                  <a:pt x="2416500" y="4258101"/>
                </a:cubicBezTo>
                <a:cubicBezTo>
                  <a:pt x="2402852" y="4267200"/>
                  <a:pt x="2391641" y="4282180"/>
                  <a:pt x="2375557" y="4285397"/>
                </a:cubicBezTo>
                <a:cubicBezTo>
                  <a:pt x="2233106" y="4313888"/>
                  <a:pt x="1986535" y="4290035"/>
                  <a:pt x="1870590" y="4285397"/>
                </a:cubicBezTo>
                <a:cubicBezTo>
                  <a:pt x="1741560" y="4253139"/>
                  <a:pt x="1905387" y="4304044"/>
                  <a:pt x="1734112" y="4189862"/>
                </a:cubicBezTo>
                <a:cubicBezTo>
                  <a:pt x="1701709" y="4168260"/>
                  <a:pt x="1668203" y="4147017"/>
                  <a:pt x="1638578" y="4121624"/>
                </a:cubicBezTo>
                <a:cubicBezTo>
                  <a:pt x="1623923" y="4109063"/>
                  <a:pt x="1612462" y="4093036"/>
                  <a:pt x="1597634" y="4080680"/>
                </a:cubicBezTo>
                <a:cubicBezTo>
                  <a:pt x="1585033" y="4070179"/>
                  <a:pt x="1570038" y="4062919"/>
                  <a:pt x="1556691" y="4053385"/>
                </a:cubicBezTo>
                <a:cubicBezTo>
                  <a:pt x="1538182" y="4040164"/>
                  <a:pt x="1520734" y="4025486"/>
                  <a:pt x="1502100" y="4012442"/>
                </a:cubicBezTo>
                <a:cubicBezTo>
                  <a:pt x="1475225" y="3993630"/>
                  <a:pt x="1443410" y="3981048"/>
                  <a:pt x="1420213" y="3957851"/>
                </a:cubicBezTo>
                <a:cubicBezTo>
                  <a:pt x="1406565" y="3944203"/>
                  <a:pt x="1394505" y="3928757"/>
                  <a:pt x="1379270" y="3916907"/>
                </a:cubicBezTo>
                <a:cubicBezTo>
                  <a:pt x="1232341" y="3802627"/>
                  <a:pt x="1349401" y="3914331"/>
                  <a:pt x="1256440" y="3821373"/>
                </a:cubicBezTo>
                <a:lnTo>
                  <a:pt x="1201849" y="3712191"/>
                </a:lnTo>
                <a:cubicBezTo>
                  <a:pt x="1192751" y="3693994"/>
                  <a:pt x="1188940" y="3671986"/>
                  <a:pt x="1174554" y="3657600"/>
                </a:cubicBezTo>
                <a:lnTo>
                  <a:pt x="1133611" y="3616656"/>
                </a:lnTo>
                <a:cubicBezTo>
                  <a:pt x="1088689" y="3504354"/>
                  <a:pt x="1114420" y="3558177"/>
                  <a:pt x="1024428" y="3411940"/>
                </a:cubicBezTo>
                <a:cubicBezTo>
                  <a:pt x="1015832" y="3397971"/>
                  <a:pt x="1002320" y="3386558"/>
                  <a:pt x="997133" y="3370997"/>
                </a:cubicBezTo>
                <a:cubicBezTo>
                  <a:pt x="977810" y="3313028"/>
                  <a:pt x="969576" y="3281894"/>
                  <a:pt x="928894" y="3220871"/>
                </a:cubicBezTo>
                <a:cubicBezTo>
                  <a:pt x="919796" y="3207223"/>
                  <a:pt x="909737" y="3194169"/>
                  <a:pt x="901599" y="3179928"/>
                </a:cubicBezTo>
                <a:cubicBezTo>
                  <a:pt x="891505" y="3162264"/>
                  <a:pt x="884397" y="3143001"/>
                  <a:pt x="874303" y="3125337"/>
                </a:cubicBezTo>
                <a:cubicBezTo>
                  <a:pt x="866165" y="3111096"/>
                  <a:pt x="854784" y="3098836"/>
                  <a:pt x="847008" y="3084394"/>
                </a:cubicBezTo>
                <a:cubicBezTo>
                  <a:pt x="822894" y="3039611"/>
                  <a:pt x="809287" y="2988606"/>
                  <a:pt x="778769" y="2947916"/>
                </a:cubicBezTo>
                <a:cubicBezTo>
                  <a:pt x="765121" y="2929719"/>
                  <a:pt x="751046" y="2911834"/>
                  <a:pt x="737825" y="2893325"/>
                </a:cubicBezTo>
                <a:cubicBezTo>
                  <a:pt x="728291" y="2879978"/>
                  <a:pt x="721031" y="2864983"/>
                  <a:pt x="710530" y="2852382"/>
                </a:cubicBezTo>
                <a:cubicBezTo>
                  <a:pt x="698174" y="2837555"/>
                  <a:pt x="681943" y="2826266"/>
                  <a:pt x="669587" y="2811439"/>
                </a:cubicBezTo>
                <a:cubicBezTo>
                  <a:pt x="659086" y="2798838"/>
                  <a:pt x="655413" y="2780337"/>
                  <a:pt x="642291" y="2770495"/>
                </a:cubicBezTo>
                <a:cubicBezTo>
                  <a:pt x="599849" y="2738663"/>
                  <a:pt x="548255" y="2720441"/>
                  <a:pt x="505813" y="2688609"/>
                </a:cubicBezTo>
                <a:cubicBezTo>
                  <a:pt x="487616" y="2674961"/>
                  <a:pt x="470511" y="2659721"/>
                  <a:pt x="451222" y="2647665"/>
                </a:cubicBezTo>
                <a:cubicBezTo>
                  <a:pt x="433970" y="2636882"/>
                  <a:pt x="413883" y="2631153"/>
                  <a:pt x="396631" y="2620370"/>
                </a:cubicBezTo>
                <a:cubicBezTo>
                  <a:pt x="377342" y="2608315"/>
                  <a:pt x="360966" y="2592044"/>
                  <a:pt x="342040" y="2579427"/>
                </a:cubicBezTo>
                <a:cubicBezTo>
                  <a:pt x="319969" y="2564713"/>
                  <a:pt x="295023" y="2554399"/>
                  <a:pt x="273802" y="2538483"/>
                </a:cubicBezTo>
                <a:cubicBezTo>
                  <a:pt x="258361" y="2526902"/>
                  <a:pt x="247512" y="2510101"/>
                  <a:pt x="232858" y="2497540"/>
                </a:cubicBezTo>
                <a:cubicBezTo>
                  <a:pt x="215588" y="2482737"/>
                  <a:pt x="196464" y="2470245"/>
                  <a:pt x="178267" y="2456597"/>
                </a:cubicBezTo>
                <a:cubicBezTo>
                  <a:pt x="169169" y="2442949"/>
                  <a:pt x="157433" y="2430730"/>
                  <a:pt x="150972" y="2415654"/>
                </a:cubicBezTo>
                <a:cubicBezTo>
                  <a:pt x="143583" y="2398413"/>
                  <a:pt x="142477" y="2379098"/>
                  <a:pt x="137324" y="2361062"/>
                </a:cubicBezTo>
                <a:cubicBezTo>
                  <a:pt x="109345" y="2263137"/>
                  <a:pt x="137777" y="2390623"/>
                  <a:pt x="110028" y="2251880"/>
                </a:cubicBezTo>
                <a:cubicBezTo>
                  <a:pt x="114577" y="2101755"/>
                  <a:pt x="107090" y="1950780"/>
                  <a:pt x="123676" y="1801504"/>
                </a:cubicBezTo>
                <a:cubicBezTo>
                  <a:pt x="125807" y="1782321"/>
                  <a:pt x="161166" y="1779550"/>
                  <a:pt x="164619" y="1760561"/>
                </a:cubicBezTo>
                <a:cubicBezTo>
                  <a:pt x="171180" y="1724475"/>
                  <a:pt x="158657" y="1687242"/>
                  <a:pt x="150972" y="1651379"/>
                </a:cubicBezTo>
                <a:cubicBezTo>
                  <a:pt x="144943" y="1623245"/>
                  <a:pt x="132775" y="1596788"/>
                  <a:pt x="123676" y="1569492"/>
                </a:cubicBezTo>
                <a:cubicBezTo>
                  <a:pt x="119127" y="1555844"/>
                  <a:pt x="117429" y="1540885"/>
                  <a:pt x="110028" y="1528549"/>
                </a:cubicBezTo>
                <a:cubicBezTo>
                  <a:pt x="57382" y="1440805"/>
                  <a:pt x="85001" y="1481531"/>
                  <a:pt x="28142" y="1405719"/>
                </a:cubicBezTo>
                <a:cubicBezTo>
                  <a:pt x="8739" y="1347513"/>
                  <a:pt x="46339" y="1373874"/>
                  <a:pt x="41790" y="1351128"/>
                </a:cubicBezTo>
                <a:close/>
              </a:path>
            </a:pathLst>
          </a:cu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olný tvar 5"/>
          <p:cNvSpPr/>
          <p:nvPr/>
        </p:nvSpPr>
        <p:spPr>
          <a:xfrm>
            <a:off x="4982532" y="4726346"/>
            <a:ext cx="3328110" cy="1777672"/>
          </a:xfrm>
          <a:custGeom>
            <a:avLst/>
            <a:gdLst>
              <a:gd name="connsiteX0" fmla="*/ 27296 w 3328110"/>
              <a:gd name="connsiteY0" fmla="*/ 1705970 h 1777672"/>
              <a:gd name="connsiteX1" fmla="*/ 109182 w 3328110"/>
              <a:gd name="connsiteY1" fmla="*/ 1596788 h 1777672"/>
              <a:gd name="connsiteX2" fmla="*/ 191069 w 3328110"/>
              <a:gd name="connsiteY2" fmla="*/ 1542197 h 1777672"/>
              <a:gd name="connsiteX3" fmla="*/ 245660 w 3328110"/>
              <a:gd name="connsiteY3" fmla="*/ 1528549 h 1777672"/>
              <a:gd name="connsiteX4" fmla="*/ 300251 w 3328110"/>
              <a:gd name="connsiteY4" fmla="*/ 1501253 h 1777672"/>
              <a:gd name="connsiteX5" fmla="*/ 382137 w 3328110"/>
              <a:gd name="connsiteY5" fmla="*/ 1446662 h 1777672"/>
              <a:gd name="connsiteX6" fmla="*/ 464024 w 3328110"/>
              <a:gd name="connsiteY6" fmla="*/ 1392071 h 1777672"/>
              <a:gd name="connsiteX7" fmla="*/ 491319 w 3328110"/>
              <a:gd name="connsiteY7" fmla="*/ 1351128 h 1777672"/>
              <a:gd name="connsiteX8" fmla="*/ 532263 w 3328110"/>
              <a:gd name="connsiteY8" fmla="*/ 1310185 h 1777672"/>
              <a:gd name="connsiteX9" fmla="*/ 614149 w 3328110"/>
              <a:gd name="connsiteY9" fmla="*/ 1255594 h 1777672"/>
              <a:gd name="connsiteX10" fmla="*/ 709684 w 3328110"/>
              <a:gd name="connsiteY10" fmla="*/ 1187355 h 1777672"/>
              <a:gd name="connsiteX11" fmla="*/ 791570 w 3328110"/>
              <a:gd name="connsiteY11" fmla="*/ 1132764 h 1777672"/>
              <a:gd name="connsiteX12" fmla="*/ 846161 w 3328110"/>
              <a:gd name="connsiteY12" fmla="*/ 1105468 h 1777672"/>
              <a:gd name="connsiteX13" fmla="*/ 887105 w 3328110"/>
              <a:gd name="connsiteY13" fmla="*/ 1064525 h 1777672"/>
              <a:gd name="connsiteX14" fmla="*/ 1023582 w 3328110"/>
              <a:gd name="connsiteY14" fmla="*/ 982638 h 1777672"/>
              <a:gd name="connsiteX15" fmla="*/ 1064525 w 3328110"/>
              <a:gd name="connsiteY15" fmla="*/ 968991 h 1777672"/>
              <a:gd name="connsiteX16" fmla="*/ 1201003 w 3328110"/>
              <a:gd name="connsiteY16" fmla="*/ 941695 h 1777672"/>
              <a:gd name="connsiteX17" fmla="*/ 1241946 w 3328110"/>
              <a:gd name="connsiteY17" fmla="*/ 928047 h 1777672"/>
              <a:gd name="connsiteX18" fmla="*/ 1351128 w 3328110"/>
              <a:gd name="connsiteY18" fmla="*/ 914400 h 1777672"/>
              <a:gd name="connsiteX19" fmla="*/ 1364776 w 3328110"/>
              <a:gd name="connsiteY19" fmla="*/ 873456 h 1777672"/>
              <a:gd name="connsiteX20" fmla="*/ 1310185 w 3328110"/>
              <a:gd name="connsiteY20" fmla="*/ 791570 h 1777672"/>
              <a:gd name="connsiteX21" fmla="*/ 1296537 w 3328110"/>
              <a:gd name="connsiteY21" fmla="*/ 750626 h 1777672"/>
              <a:gd name="connsiteX22" fmla="*/ 1269242 w 3328110"/>
              <a:gd name="connsiteY22" fmla="*/ 709683 h 1777672"/>
              <a:gd name="connsiteX23" fmla="*/ 1241946 w 3328110"/>
              <a:gd name="connsiteY23" fmla="*/ 614149 h 1777672"/>
              <a:gd name="connsiteX24" fmla="*/ 1228299 w 3328110"/>
              <a:gd name="connsiteY24" fmla="*/ 573206 h 1777672"/>
              <a:gd name="connsiteX25" fmla="*/ 1241946 w 3328110"/>
              <a:gd name="connsiteY25" fmla="*/ 354841 h 1777672"/>
              <a:gd name="connsiteX26" fmla="*/ 1255594 w 3328110"/>
              <a:gd name="connsiteY26" fmla="*/ 191068 h 1777672"/>
              <a:gd name="connsiteX27" fmla="*/ 1269242 w 3328110"/>
              <a:gd name="connsiteY27" fmla="*/ 95534 h 1777672"/>
              <a:gd name="connsiteX28" fmla="*/ 1337481 w 3328110"/>
              <a:gd name="connsiteY28" fmla="*/ 13647 h 1777672"/>
              <a:gd name="connsiteX29" fmla="*/ 1378424 w 3328110"/>
              <a:gd name="connsiteY29" fmla="*/ 0 h 1777672"/>
              <a:gd name="connsiteX30" fmla="*/ 1446663 w 3328110"/>
              <a:gd name="connsiteY30" fmla="*/ 13647 h 1777672"/>
              <a:gd name="connsiteX31" fmla="*/ 1460310 w 3328110"/>
              <a:gd name="connsiteY31" fmla="*/ 54591 h 1777672"/>
              <a:gd name="connsiteX32" fmla="*/ 1473958 w 3328110"/>
              <a:gd name="connsiteY32" fmla="*/ 464023 h 1777672"/>
              <a:gd name="connsiteX33" fmla="*/ 1501254 w 3328110"/>
              <a:gd name="connsiteY33" fmla="*/ 573206 h 1777672"/>
              <a:gd name="connsiteX34" fmla="*/ 1596788 w 3328110"/>
              <a:gd name="connsiteY34" fmla="*/ 668740 h 1777672"/>
              <a:gd name="connsiteX35" fmla="*/ 1651379 w 3328110"/>
              <a:gd name="connsiteY35" fmla="*/ 723331 h 1777672"/>
              <a:gd name="connsiteX36" fmla="*/ 1733266 w 3328110"/>
              <a:gd name="connsiteY36" fmla="*/ 750626 h 1777672"/>
              <a:gd name="connsiteX37" fmla="*/ 1787857 w 3328110"/>
              <a:gd name="connsiteY37" fmla="*/ 736979 h 1777672"/>
              <a:gd name="connsiteX38" fmla="*/ 1883391 w 3328110"/>
              <a:gd name="connsiteY38" fmla="*/ 655092 h 1777672"/>
              <a:gd name="connsiteX39" fmla="*/ 1924334 w 3328110"/>
              <a:gd name="connsiteY39" fmla="*/ 627797 h 1777672"/>
              <a:gd name="connsiteX40" fmla="*/ 2006221 w 3328110"/>
              <a:gd name="connsiteY40" fmla="*/ 545910 h 1777672"/>
              <a:gd name="connsiteX41" fmla="*/ 2047164 w 3328110"/>
              <a:gd name="connsiteY41" fmla="*/ 518615 h 1777672"/>
              <a:gd name="connsiteX42" fmla="*/ 2129051 w 3328110"/>
              <a:gd name="connsiteY42" fmla="*/ 464023 h 1777672"/>
              <a:gd name="connsiteX43" fmla="*/ 2169994 w 3328110"/>
              <a:gd name="connsiteY43" fmla="*/ 423080 h 1777672"/>
              <a:gd name="connsiteX44" fmla="*/ 2210937 w 3328110"/>
              <a:gd name="connsiteY44" fmla="*/ 409432 h 1777672"/>
              <a:gd name="connsiteX45" fmla="*/ 2251881 w 3328110"/>
              <a:gd name="connsiteY45" fmla="*/ 382137 h 1777672"/>
              <a:gd name="connsiteX46" fmla="*/ 2320119 w 3328110"/>
              <a:gd name="connsiteY46" fmla="*/ 354841 h 1777672"/>
              <a:gd name="connsiteX47" fmla="*/ 2374710 w 3328110"/>
              <a:gd name="connsiteY47" fmla="*/ 313898 h 1777672"/>
              <a:gd name="connsiteX48" fmla="*/ 2415654 w 3328110"/>
              <a:gd name="connsiteY48" fmla="*/ 300250 h 1777672"/>
              <a:gd name="connsiteX49" fmla="*/ 2511188 w 3328110"/>
              <a:gd name="connsiteY49" fmla="*/ 232012 h 1777672"/>
              <a:gd name="connsiteX50" fmla="*/ 2552131 w 3328110"/>
              <a:gd name="connsiteY50" fmla="*/ 218364 h 1777672"/>
              <a:gd name="connsiteX51" fmla="*/ 2634018 w 3328110"/>
              <a:gd name="connsiteY51" fmla="*/ 163773 h 1777672"/>
              <a:gd name="connsiteX52" fmla="*/ 2688609 w 3328110"/>
              <a:gd name="connsiteY52" fmla="*/ 150125 h 1777672"/>
              <a:gd name="connsiteX53" fmla="*/ 2770496 w 3328110"/>
              <a:gd name="connsiteY53" fmla="*/ 122829 h 1777672"/>
              <a:gd name="connsiteX54" fmla="*/ 2825087 w 3328110"/>
              <a:gd name="connsiteY54" fmla="*/ 109182 h 1777672"/>
              <a:gd name="connsiteX55" fmla="*/ 3002507 w 3328110"/>
              <a:gd name="connsiteY55" fmla="*/ 122829 h 1777672"/>
              <a:gd name="connsiteX56" fmla="*/ 3084394 w 3328110"/>
              <a:gd name="connsiteY56" fmla="*/ 191068 h 1777672"/>
              <a:gd name="connsiteX57" fmla="*/ 3166281 w 3328110"/>
              <a:gd name="connsiteY57" fmla="*/ 245659 h 1777672"/>
              <a:gd name="connsiteX58" fmla="*/ 3207224 w 3328110"/>
              <a:gd name="connsiteY58" fmla="*/ 272955 h 1777672"/>
              <a:gd name="connsiteX59" fmla="*/ 3261815 w 3328110"/>
              <a:gd name="connsiteY59" fmla="*/ 286603 h 1777672"/>
              <a:gd name="connsiteX60" fmla="*/ 3302758 w 3328110"/>
              <a:gd name="connsiteY60" fmla="*/ 313898 h 1777672"/>
              <a:gd name="connsiteX61" fmla="*/ 3316406 w 3328110"/>
              <a:gd name="connsiteY61" fmla="*/ 354841 h 1777672"/>
              <a:gd name="connsiteX62" fmla="*/ 3275463 w 3328110"/>
              <a:gd name="connsiteY62" fmla="*/ 723331 h 1777672"/>
              <a:gd name="connsiteX63" fmla="*/ 3234519 w 3328110"/>
              <a:gd name="connsiteY63" fmla="*/ 750626 h 1777672"/>
              <a:gd name="connsiteX64" fmla="*/ 3138985 w 3328110"/>
              <a:gd name="connsiteY64" fmla="*/ 859809 h 1777672"/>
              <a:gd name="connsiteX65" fmla="*/ 2866030 w 3328110"/>
              <a:gd name="connsiteY65" fmla="*/ 873456 h 1777672"/>
              <a:gd name="connsiteX66" fmla="*/ 2825087 w 3328110"/>
              <a:gd name="connsiteY66" fmla="*/ 887104 h 1777672"/>
              <a:gd name="connsiteX67" fmla="*/ 2715905 w 3328110"/>
              <a:gd name="connsiteY67" fmla="*/ 968991 h 1777672"/>
              <a:gd name="connsiteX68" fmla="*/ 2674961 w 3328110"/>
              <a:gd name="connsiteY68" fmla="*/ 996286 h 1777672"/>
              <a:gd name="connsiteX69" fmla="*/ 2647666 w 3328110"/>
              <a:gd name="connsiteY69" fmla="*/ 1037229 h 1777672"/>
              <a:gd name="connsiteX70" fmla="*/ 2634018 w 3328110"/>
              <a:gd name="connsiteY70" fmla="*/ 1078173 h 1777672"/>
              <a:gd name="connsiteX71" fmla="*/ 2593075 w 3328110"/>
              <a:gd name="connsiteY71" fmla="*/ 1132764 h 1777672"/>
              <a:gd name="connsiteX72" fmla="*/ 2579427 w 3328110"/>
              <a:gd name="connsiteY72" fmla="*/ 1187355 h 1777672"/>
              <a:gd name="connsiteX73" fmla="*/ 2538484 w 3328110"/>
              <a:gd name="connsiteY73" fmla="*/ 1228298 h 1777672"/>
              <a:gd name="connsiteX74" fmla="*/ 2456597 w 3328110"/>
              <a:gd name="connsiteY74" fmla="*/ 1323832 h 1777672"/>
              <a:gd name="connsiteX75" fmla="*/ 2361063 w 3328110"/>
              <a:gd name="connsiteY75" fmla="*/ 1392071 h 1777672"/>
              <a:gd name="connsiteX76" fmla="*/ 2306472 w 3328110"/>
              <a:gd name="connsiteY76" fmla="*/ 1514901 h 1777672"/>
              <a:gd name="connsiteX77" fmla="*/ 2279176 w 3328110"/>
              <a:gd name="connsiteY77" fmla="*/ 1569492 h 1777672"/>
              <a:gd name="connsiteX78" fmla="*/ 2210937 w 3328110"/>
              <a:gd name="connsiteY78" fmla="*/ 1637731 h 1777672"/>
              <a:gd name="connsiteX79" fmla="*/ 2115403 w 3328110"/>
              <a:gd name="connsiteY79" fmla="*/ 1651379 h 1777672"/>
              <a:gd name="connsiteX80" fmla="*/ 2006221 w 3328110"/>
              <a:gd name="connsiteY80" fmla="*/ 1665026 h 1777672"/>
              <a:gd name="connsiteX81" fmla="*/ 1965278 w 3328110"/>
              <a:gd name="connsiteY81" fmla="*/ 1678674 h 1777672"/>
              <a:gd name="connsiteX82" fmla="*/ 1910687 w 3328110"/>
              <a:gd name="connsiteY82" fmla="*/ 1692322 h 1777672"/>
              <a:gd name="connsiteX83" fmla="*/ 1856096 w 3328110"/>
              <a:gd name="connsiteY83" fmla="*/ 1733265 h 1777672"/>
              <a:gd name="connsiteX84" fmla="*/ 1815152 w 3328110"/>
              <a:gd name="connsiteY84" fmla="*/ 1746913 h 1777672"/>
              <a:gd name="connsiteX85" fmla="*/ 1719618 w 3328110"/>
              <a:gd name="connsiteY85" fmla="*/ 1774209 h 1777672"/>
              <a:gd name="connsiteX86" fmla="*/ 1460310 w 3328110"/>
              <a:gd name="connsiteY86" fmla="*/ 1760561 h 1777672"/>
              <a:gd name="connsiteX87" fmla="*/ 1487606 w 3328110"/>
              <a:gd name="connsiteY87" fmla="*/ 1637731 h 1777672"/>
              <a:gd name="connsiteX88" fmla="*/ 1555845 w 3328110"/>
              <a:gd name="connsiteY88" fmla="*/ 1514901 h 1777672"/>
              <a:gd name="connsiteX89" fmla="*/ 1596788 w 3328110"/>
              <a:gd name="connsiteY89" fmla="*/ 1473958 h 1777672"/>
              <a:gd name="connsiteX90" fmla="*/ 1665027 w 3328110"/>
              <a:gd name="connsiteY90" fmla="*/ 1392071 h 1777672"/>
              <a:gd name="connsiteX91" fmla="*/ 1692322 w 3328110"/>
              <a:gd name="connsiteY91" fmla="*/ 1282889 h 1777672"/>
              <a:gd name="connsiteX92" fmla="*/ 1678675 w 3328110"/>
              <a:gd name="connsiteY92" fmla="*/ 1173707 h 1777672"/>
              <a:gd name="connsiteX93" fmla="*/ 1555845 w 3328110"/>
              <a:gd name="connsiteY93" fmla="*/ 1214650 h 1777672"/>
              <a:gd name="connsiteX94" fmla="*/ 1473958 w 3328110"/>
              <a:gd name="connsiteY94" fmla="*/ 1296537 h 1777672"/>
              <a:gd name="connsiteX95" fmla="*/ 1433015 w 3328110"/>
              <a:gd name="connsiteY95" fmla="*/ 1392071 h 1777672"/>
              <a:gd name="connsiteX96" fmla="*/ 1392072 w 3328110"/>
              <a:gd name="connsiteY96" fmla="*/ 1419367 h 1777672"/>
              <a:gd name="connsiteX97" fmla="*/ 1310185 w 3328110"/>
              <a:gd name="connsiteY97" fmla="*/ 1378423 h 1777672"/>
              <a:gd name="connsiteX98" fmla="*/ 1269242 w 3328110"/>
              <a:gd name="connsiteY98" fmla="*/ 1364776 h 1777672"/>
              <a:gd name="connsiteX99" fmla="*/ 1201003 w 3328110"/>
              <a:gd name="connsiteY99" fmla="*/ 1378423 h 1777672"/>
              <a:gd name="connsiteX100" fmla="*/ 1132764 w 3328110"/>
              <a:gd name="connsiteY100" fmla="*/ 1446662 h 1777672"/>
              <a:gd name="connsiteX101" fmla="*/ 1091821 w 3328110"/>
              <a:gd name="connsiteY101" fmla="*/ 1501253 h 1777672"/>
              <a:gd name="connsiteX102" fmla="*/ 1064525 w 3328110"/>
              <a:gd name="connsiteY102" fmla="*/ 1542197 h 1777672"/>
              <a:gd name="connsiteX103" fmla="*/ 1023582 w 3328110"/>
              <a:gd name="connsiteY103" fmla="*/ 1583140 h 1777672"/>
              <a:gd name="connsiteX104" fmla="*/ 955343 w 3328110"/>
              <a:gd name="connsiteY104" fmla="*/ 1569492 h 1777672"/>
              <a:gd name="connsiteX105" fmla="*/ 859809 w 3328110"/>
              <a:gd name="connsiteY105" fmla="*/ 1446662 h 1777672"/>
              <a:gd name="connsiteX106" fmla="*/ 777922 w 3328110"/>
              <a:gd name="connsiteY106" fmla="*/ 1364776 h 1777672"/>
              <a:gd name="connsiteX107" fmla="*/ 668740 w 3328110"/>
              <a:gd name="connsiteY107" fmla="*/ 1378423 h 1777672"/>
              <a:gd name="connsiteX108" fmla="*/ 627797 w 3328110"/>
              <a:gd name="connsiteY108" fmla="*/ 1392071 h 1777672"/>
              <a:gd name="connsiteX109" fmla="*/ 614149 w 3328110"/>
              <a:gd name="connsiteY109" fmla="*/ 1433015 h 1777672"/>
              <a:gd name="connsiteX110" fmla="*/ 627797 w 3328110"/>
              <a:gd name="connsiteY110" fmla="*/ 1501253 h 1777672"/>
              <a:gd name="connsiteX111" fmla="*/ 709684 w 3328110"/>
              <a:gd name="connsiteY111" fmla="*/ 1555844 h 1777672"/>
              <a:gd name="connsiteX112" fmla="*/ 750627 w 3328110"/>
              <a:gd name="connsiteY112" fmla="*/ 1583140 h 1777672"/>
              <a:gd name="connsiteX113" fmla="*/ 736979 w 3328110"/>
              <a:gd name="connsiteY113" fmla="*/ 1665026 h 1777672"/>
              <a:gd name="connsiteX114" fmla="*/ 709684 w 3328110"/>
              <a:gd name="connsiteY114" fmla="*/ 1705970 h 1777672"/>
              <a:gd name="connsiteX115" fmla="*/ 586854 w 3328110"/>
              <a:gd name="connsiteY115" fmla="*/ 1774209 h 1777672"/>
              <a:gd name="connsiteX116" fmla="*/ 68239 w 3328110"/>
              <a:gd name="connsiteY116" fmla="*/ 1760561 h 1777672"/>
              <a:gd name="connsiteX117" fmla="*/ 27296 w 3328110"/>
              <a:gd name="connsiteY117" fmla="*/ 1733265 h 1777672"/>
              <a:gd name="connsiteX118" fmla="*/ 0 w 3328110"/>
              <a:gd name="connsiteY118" fmla="*/ 1692322 h 1777672"/>
              <a:gd name="connsiteX119" fmla="*/ 68239 w 3328110"/>
              <a:gd name="connsiteY119" fmla="*/ 1665026 h 1777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3328110" h="1777672">
                <a:moveTo>
                  <a:pt x="27296" y="1705970"/>
                </a:moveTo>
                <a:cubicBezTo>
                  <a:pt x="57657" y="1655369"/>
                  <a:pt x="64407" y="1631613"/>
                  <a:pt x="109182" y="1596788"/>
                </a:cubicBezTo>
                <a:cubicBezTo>
                  <a:pt x="135077" y="1576648"/>
                  <a:pt x="159243" y="1550154"/>
                  <a:pt x="191069" y="1542197"/>
                </a:cubicBezTo>
                <a:cubicBezTo>
                  <a:pt x="209266" y="1537648"/>
                  <a:pt x="228097" y="1535135"/>
                  <a:pt x="245660" y="1528549"/>
                </a:cubicBezTo>
                <a:cubicBezTo>
                  <a:pt x="264710" y="1521405"/>
                  <a:pt x="282805" y="1511720"/>
                  <a:pt x="300251" y="1501253"/>
                </a:cubicBezTo>
                <a:cubicBezTo>
                  <a:pt x="328381" y="1484375"/>
                  <a:pt x="382137" y="1446662"/>
                  <a:pt x="382137" y="1446662"/>
                </a:cubicBezTo>
                <a:cubicBezTo>
                  <a:pt x="450666" y="1343871"/>
                  <a:pt x="358267" y="1462576"/>
                  <a:pt x="464024" y="1392071"/>
                </a:cubicBezTo>
                <a:cubicBezTo>
                  <a:pt x="477672" y="1382973"/>
                  <a:pt x="480818" y="1363729"/>
                  <a:pt x="491319" y="1351128"/>
                </a:cubicBezTo>
                <a:cubicBezTo>
                  <a:pt x="503675" y="1336301"/>
                  <a:pt x="517028" y="1322035"/>
                  <a:pt x="532263" y="1310185"/>
                </a:cubicBezTo>
                <a:cubicBezTo>
                  <a:pt x="558158" y="1290045"/>
                  <a:pt x="590952" y="1278791"/>
                  <a:pt x="614149" y="1255594"/>
                </a:cubicBezTo>
                <a:cubicBezTo>
                  <a:pt x="686522" y="1183221"/>
                  <a:pt x="619864" y="1241247"/>
                  <a:pt x="709684" y="1187355"/>
                </a:cubicBezTo>
                <a:cubicBezTo>
                  <a:pt x="737814" y="1170477"/>
                  <a:pt x="762228" y="1147435"/>
                  <a:pt x="791570" y="1132764"/>
                </a:cubicBezTo>
                <a:cubicBezTo>
                  <a:pt x="809767" y="1123665"/>
                  <a:pt x="829606" y="1117293"/>
                  <a:pt x="846161" y="1105468"/>
                </a:cubicBezTo>
                <a:cubicBezTo>
                  <a:pt x="861867" y="1094250"/>
                  <a:pt x="871870" y="1076375"/>
                  <a:pt x="887105" y="1064525"/>
                </a:cubicBezTo>
                <a:cubicBezTo>
                  <a:pt x="926793" y="1033656"/>
                  <a:pt x="976318" y="1002894"/>
                  <a:pt x="1023582" y="982638"/>
                </a:cubicBezTo>
                <a:cubicBezTo>
                  <a:pt x="1036805" y="976971"/>
                  <a:pt x="1050693" y="972943"/>
                  <a:pt x="1064525" y="968991"/>
                </a:cubicBezTo>
                <a:cubicBezTo>
                  <a:pt x="1121536" y="952702"/>
                  <a:pt x="1136650" y="952421"/>
                  <a:pt x="1201003" y="941695"/>
                </a:cubicBezTo>
                <a:cubicBezTo>
                  <a:pt x="1214651" y="937146"/>
                  <a:pt x="1227792" y="930620"/>
                  <a:pt x="1241946" y="928047"/>
                </a:cubicBezTo>
                <a:cubicBezTo>
                  <a:pt x="1278032" y="921486"/>
                  <a:pt x="1317612" y="929296"/>
                  <a:pt x="1351128" y="914400"/>
                </a:cubicBezTo>
                <a:cubicBezTo>
                  <a:pt x="1364274" y="908557"/>
                  <a:pt x="1360227" y="887104"/>
                  <a:pt x="1364776" y="873456"/>
                </a:cubicBezTo>
                <a:cubicBezTo>
                  <a:pt x="1332324" y="776102"/>
                  <a:pt x="1378340" y="893803"/>
                  <a:pt x="1310185" y="791570"/>
                </a:cubicBezTo>
                <a:cubicBezTo>
                  <a:pt x="1302205" y="779600"/>
                  <a:pt x="1302971" y="763493"/>
                  <a:pt x="1296537" y="750626"/>
                </a:cubicBezTo>
                <a:cubicBezTo>
                  <a:pt x="1289202" y="735955"/>
                  <a:pt x="1276577" y="724354"/>
                  <a:pt x="1269242" y="709683"/>
                </a:cubicBezTo>
                <a:cubicBezTo>
                  <a:pt x="1258334" y="687867"/>
                  <a:pt x="1247777" y="634556"/>
                  <a:pt x="1241946" y="614149"/>
                </a:cubicBezTo>
                <a:cubicBezTo>
                  <a:pt x="1237994" y="600317"/>
                  <a:pt x="1232848" y="586854"/>
                  <a:pt x="1228299" y="573206"/>
                </a:cubicBezTo>
                <a:cubicBezTo>
                  <a:pt x="1232848" y="500418"/>
                  <a:pt x="1236750" y="427586"/>
                  <a:pt x="1241946" y="354841"/>
                </a:cubicBezTo>
                <a:cubicBezTo>
                  <a:pt x="1245849" y="300200"/>
                  <a:pt x="1249859" y="245547"/>
                  <a:pt x="1255594" y="191068"/>
                </a:cubicBezTo>
                <a:cubicBezTo>
                  <a:pt x="1258962" y="159077"/>
                  <a:pt x="1259999" y="126345"/>
                  <a:pt x="1269242" y="95534"/>
                </a:cubicBezTo>
                <a:cubicBezTo>
                  <a:pt x="1275536" y="74553"/>
                  <a:pt x="1322249" y="23801"/>
                  <a:pt x="1337481" y="13647"/>
                </a:cubicBezTo>
                <a:cubicBezTo>
                  <a:pt x="1349451" y="5667"/>
                  <a:pt x="1364776" y="4549"/>
                  <a:pt x="1378424" y="0"/>
                </a:cubicBezTo>
                <a:cubicBezTo>
                  <a:pt x="1401170" y="4549"/>
                  <a:pt x="1427362" y="780"/>
                  <a:pt x="1446663" y="13647"/>
                </a:cubicBezTo>
                <a:cubicBezTo>
                  <a:pt x="1458633" y="21627"/>
                  <a:pt x="1459440" y="40231"/>
                  <a:pt x="1460310" y="54591"/>
                </a:cubicBezTo>
                <a:cubicBezTo>
                  <a:pt x="1468571" y="190894"/>
                  <a:pt x="1463211" y="327893"/>
                  <a:pt x="1473958" y="464023"/>
                </a:cubicBezTo>
                <a:cubicBezTo>
                  <a:pt x="1476911" y="501421"/>
                  <a:pt x="1474727" y="546679"/>
                  <a:pt x="1501254" y="573206"/>
                </a:cubicBezTo>
                <a:lnTo>
                  <a:pt x="1596788" y="668740"/>
                </a:lnTo>
                <a:cubicBezTo>
                  <a:pt x="1614985" y="686937"/>
                  <a:pt x="1626965" y="715193"/>
                  <a:pt x="1651379" y="723331"/>
                </a:cubicBezTo>
                <a:lnTo>
                  <a:pt x="1733266" y="750626"/>
                </a:lnTo>
                <a:cubicBezTo>
                  <a:pt x="1751463" y="746077"/>
                  <a:pt x="1771080" y="745367"/>
                  <a:pt x="1787857" y="736979"/>
                </a:cubicBezTo>
                <a:cubicBezTo>
                  <a:pt x="1838967" y="711424"/>
                  <a:pt x="1842419" y="689235"/>
                  <a:pt x="1883391" y="655092"/>
                </a:cubicBezTo>
                <a:cubicBezTo>
                  <a:pt x="1895992" y="644591"/>
                  <a:pt x="1912075" y="638694"/>
                  <a:pt x="1924334" y="627797"/>
                </a:cubicBezTo>
                <a:cubicBezTo>
                  <a:pt x="1953185" y="602151"/>
                  <a:pt x="1974102" y="567322"/>
                  <a:pt x="2006221" y="545910"/>
                </a:cubicBezTo>
                <a:cubicBezTo>
                  <a:pt x="2019869" y="536812"/>
                  <a:pt x="2034563" y="529116"/>
                  <a:pt x="2047164" y="518615"/>
                </a:cubicBezTo>
                <a:cubicBezTo>
                  <a:pt x="2115319" y="461818"/>
                  <a:pt x="2057096" y="488008"/>
                  <a:pt x="2129051" y="464023"/>
                </a:cubicBezTo>
                <a:cubicBezTo>
                  <a:pt x="2142699" y="450375"/>
                  <a:pt x="2153935" y="433786"/>
                  <a:pt x="2169994" y="423080"/>
                </a:cubicBezTo>
                <a:cubicBezTo>
                  <a:pt x="2181964" y="415100"/>
                  <a:pt x="2198070" y="415866"/>
                  <a:pt x="2210937" y="409432"/>
                </a:cubicBezTo>
                <a:cubicBezTo>
                  <a:pt x="2225608" y="402097"/>
                  <a:pt x="2237210" y="389472"/>
                  <a:pt x="2251881" y="382137"/>
                </a:cubicBezTo>
                <a:cubicBezTo>
                  <a:pt x="2273793" y="371181"/>
                  <a:pt x="2298704" y="366739"/>
                  <a:pt x="2320119" y="354841"/>
                </a:cubicBezTo>
                <a:cubicBezTo>
                  <a:pt x="2340003" y="343794"/>
                  <a:pt x="2354961" y="325183"/>
                  <a:pt x="2374710" y="313898"/>
                </a:cubicBezTo>
                <a:cubicBezTo>
                  <a:pt x="2387201" y="306760"/>
                  <a:pt x="2402787" y="306684"/>
                  <a:pt x="2415654" y="300250"/>
                </a:cubicBezTo>
                <a:cubicBezTo>
                  <a:pt x="2457898" y="279128"/>
                  <a:pt x="2467916" y="256739"/>
                  <a:pt x="2511188" y="232012"/>
                </a:cubicBezTo>
                <a:cubicBezTo>
                  <a:pt x="2523678" y="224875"/>
                  <a:pt x="2539555" y="225350"/>
                  <a:pt x="2552131" y="218364"/>
                </a:cubicBezTo>
                <a:cubicBezTo>
                  <a:pt x="2580808" y="202432"/>
                  <a:pt x="2602192" y="171730"/>
                  <a:pt x="2634018" y="163773"/>
                </a:cubicBezTo>
                <a:cubicBezTo>
                  <a:pt x="2652215" y="159224"/>
                  <a:pt x="2670643" y="155515"/>
                  <a:pt x="2688609" y="150125"/>
                </a:cubicBezTo>
                <a:cubicBezTo>
                  <a:pt x="2716168" y="141857"/>
                  <a:pt x="2742583" y="129807"/>
                  <a:pt x="2770496" y="122829"/>
                </a:cubicBezTo>
                <a:lnTo>
                  <a:pt x="2825087" y="109182"/>
                </a:lnTo>
                <a:cubicBezTo>
                  <a:pt x="2884227" y="113731"/>
                  <a:pt x="2944208" y="111898"/>
                  <a:pt x="3002507" y="122829"/>
                </a:cubicBezTo>
                <a:cubicBezTo>
                  <a:pt x="3030048" y="127993"/>
                  <a:pt x="3066520" y="177166"/>
                  <a:pt x="3084394" y="191068"/>
                </a:cubicBezTo>
                <a:cubicBezTo>
                  <a:pt x="3110289" y="211208"/>
                  <a:pt x="3138985" y="227462"/>
                  <a:pt x="3166281" y="245659"/>
                </a:cubicBezTo>
                <a:cubicBezTo>
                  <a:pt x="3179929" y="254758"/>
                  <a:pt x="3191311" y="268977"/>
                  <a:pt x="3207224" y="272955"/>
                </a:cubicBezTo>
                <a:lnTo>
                  <a:pt x="3261815" y="286603"/>
                </a:lnTo>
                <a:cubicBezTo>
                  <a:pt x="3275463" y="295701"/>
                  <a:pt x="3292511" y="301090"/>
                  <a:pt x="3302758" y="313898"/>
                </a:cubicBezTo>
                <a:cubicBezTo>
                  <a:pt x="3311745" y="325131"/>
                  <a:pt x="3316406" y="340455"/>
                  <a:pt x="3316406" y="354841"/>
                </a:cubicBezTo>
                <a:cubicBezTo>
                  <a:pt x="3316406" y="391585"/>
                  <a:pt x="3361222" y="637573"/>
                  <a:pt x="3275463" y="723331"/>
                </a:cubicBezTo>
                <a:cubicBezTo>
                  <a:pt x="3263864" y="734929"/>
                  <a:pt x="3248167" y="741528"/>
                  <a:pt x="3234519" y="750626"/>
                </a:cubicBezTo>
                <a:cubicBezTo>
                  <a:pt x="3224266" y="766005"/>
                  <a:pt x="3180505" y="854393"/>
                  <a:pt x="3138985" y="859809"/>
                </a:cubicBezTo>
                <a:cubicBezTo>
                  <a:pt x="3048652" y="871592"/>
                  <a:pt x="2957015" y="868907"/>
                  <a:pt x="2866030" y="873456"/>
                </a:cubicBezTo>
                <a:cubicBezTo>
                  <a:pt x="2852382" y="878005"/>
                  <a:pt x="2837224" y="879380"/>
                  <a:pt x="2825087" y="887104"/>
                </a:cubicBezTo>
                <a:cubicBezTo>
                  <a:pt x="2786707" y="911528"/>
                  <a:pt x="2753758" y="943757"/>
                  <a:pt x="2715905" y="968991"/>
                </a:cubicBezTo>
                <a:lnTo>
                  <a:pt x="2674961" y="996286"/>
                </a:lnTo>
                <a:cubicBezTo>
                  <a:pt x="2665863" y="1009934"/>
                  <a:pt x="2655001" y="1022558"/>
                  <a:pt x="2647666" y="1037229"/>
                </a:cubicBezTo>
                <a:cubicBezTo>
                  <a:pt x="2641232" y="1050096"/>
                  <a:pt x="2641156" y="1065682"/>
                  <a:pt x="2634018" y="1078173"/>
                </a:cubicBezTo>
                <a:cubicBezTo>
                  <a:pt x="2622733" y="1097922"/>
                  <a:pt x="2606723" y="1114567"/>
                  <a:pt x="2593075" y="1132764"/>
                </a:cubicBezTo>
                <a:cubicBezTo>
                  <a:pt x="2588526" y="1150961"/>
                  <a:pt x="2588733" y="1171069"/>
                  <a:pt x="2579427" y="1187355"/>
                </a:cubicBezTo>
                <a:cubicBezTo>
                  <a:pt x="2569851" y="1204113"/>
                  <a:pt x="2550840" y="1213471"/>
                  <a:pt x="2538484" y="1228298"/>
                </a:cubicBezTo>
                <a:cubicBezTo>
                  <a:pt x="2492638" y="1283313"/>
                  <a:pt x="2529493" y="1269160"/>
                  <a:pt x="2456597" y="1323832"/>
                </a:cubicBezTo>
                <a:cubicBezTo>
                  <a:pt x="2370746" y="1388220"/>
                  <a:pt x="2429670" y="1309742"/>
                  <a:pt x="2361063" y="1392071"/>
                </a:cubicBezTo>
                <a:cubicBezTo>
                  <a:pt x="2310878" y="1452293"/>
                  <a:pt x="2351108" y="1425631"/>
                  <a:pt x="2306472" y="1514901"/>
                </a:cubicBezTo>
                <a:cubicBezTo>
                  <a:pt x="2297373" y="1533098"/>
                  <a:pt x="2289270" y="1551828"/>
                  <a:pt x="2279176" y="1569492"/>
                </a:cubicBezTo>
                <a:cubicBezTo>
                  <a:pt x="2262861" y="1598043"/>
                  <a:pt x="2245450" y="1627377"/>
                  <a:pt x="2210937" y="1637731"/>
                </a:cubicBezTo>
                <a:cubicBezTo>
                  <a:pt x="2180126" y="1646975"/>
                  <a:pt x="2147289" y="1647128"/>
                  <a:pt x="2115403" y="1651379"/>
                </a:cubicBezTo>
                <a:lnTo>
                  <a:pt x="2006221" y="1665026"/>
                </a:lnTo>
                <a:cubicBezTo>
                  <a:pt x="1992573" y="1669575"/>
                  <a:pt x="1979110" y="1674722"/>
                  <a:pt x="1965278" y="1678674"/>
                </a:cubicBezTo>
                <a:cubicBezTo>
                  <a:pt x="1947243" y="1683827"/>
                  <a:pt x="1927464" y="1683934"/>
                  <a:pt x="1910687" y="1692322"/>
                </a:cubicBezTo>
                <a:cubicBezTo>
                  <a:pt x="1890342" y="1702494"/>
                  <a:pt x="1875845" y="1721980"/>
                  <a:pt x="1856096" y="1733265"/>
                </a:cubicBezTo>
                <a:cubicBezTo>
                  <a:pt x="1843605" y="1740403"/>
                  <a:pt x="1828985" y="1742961"/>
                  <a:pt x="1815152" y="1746913"/>
                </a:cubicBezTo>
                <a:cubicBezTo>
                  <a:pt x="1695202" y="1781185"/>
                  <a:pt x="1817779" y="1741488"/>
                  <a:pt x="1719618" y="1774209"/>
                </a:cubicBezTo>
                <a:cubicBezTo>
                  <a:pt x="1633182" y="1769660"/>
                  <a:pt x="1540980" y="1791933"/>
                  <a:pt x="1460310" y="1760561"/>
                </a:cubicBezTo>
                <a:cubicBezTo>
                  <a:pt x="1449293" y="1756276"/>
                  <a:pt x="1479259" y="1657206"/>
                  <a:pt x="1487606" y="1637731"/>
                </a:cubicBezTo>
                <a:cubicBezTo>
                  <a:pt x="1500567" y="1607488"/>
                  <a:pt x="1538592" y="1537905"/>
                  <a:pt x="1555845" y="1514901"/>
                </a:cubicBezTo>
                <a:cubicBezTo>
                  <a:pt x="1567425" y="1499460"/>
                  <a:pt x="1584432" y="1488785"/>
                  <a:pt x="1596788" y="1473958"/>
                </a:cubicBezTo>
                <a:cubicBezTo>
                  <a:pt x="1691800" y="1359945"/>
                  <a:pt x="1545403" y="1511698"/>
                  <a:pt x="1665027" y="1392071"/>
                </a:cubicBezTo>
                <a:cubicBezTo>
                  <a:pt x="1675798" y="1359760"/>
                  <a:pt x="1692322" y="1315831"/>
                  <a:pt x="1692322" y="1282889"/>
                </a:cubicBezTo>
                <a:cubicBezTo>
                  <a:pt x="1692322" y="1246212"/>
                  <a:pt x="1683224" y="1210101"/>
                  <a:pt x="1678675" y="1173707"/>
                </a:cubicBezTo>
                <a:cubicBezTo>
                  <a:pt x="1613816" y="1184517"/>
                  <a:pt x="1600130" y="1175286"/>
                  <a:pt x="1555845" y="1214650"/>
                </a:cubicBezTo>
                <a:cubicBezTo>
                  <a:pt x="1526994" y="1240296"/>
                  <a:pt x="1473958" y="1296537"/>
                  <a:pt x="1473958" y="1296537"/>
                </a:cubicBezTo>
                <a:cubicBezTo>
                  <a:pt x="1463517" y="1338299"/>
                  <a:pt x="1464431" y="1360655"/>
                  <a:pt x="1433015" y="1392071"/>
                </a:cubicBezTo>
                <a:cubicBezTo>
                  <a:pt x="1421417" y="1403669"/>
                  <a:pt x="1405720" y="1410268"/>
                  <a:pt x="1392072" y="1419367"/>
                </a:cubicBezTo>
                <a:cubicBezTo>
                  <a:pt x="1289154" y="1385061"/>
                  <a:pt x="1416016" y="1431339"/>
                  <a:pt x="1310185" y="1378423"/>
                </a:cubicBezTo>
                <a:cubicBezTo>
                  <a:pt x="1297318" y="1371989"/>
                  <a:pt x="1282890" y="1369325"/>
                  <a:pt x="1269242" y="1364776"/>
                </a:cubicBezTo>
                <a:cubicBezTo>
                  <a:pt x="1246496" y="1369325"/>
                  <a:pt x="1222723" y="1370278"/>
                  <a:pt x="1201003" y="1378423"/>
                </a:cubicBezTo>
                <a:cubicBezTo>
                  <a:pt x="1158398" y="1394400"/>
                  <a:pt x="1157173" y="1412489"/>
                  <a:pt x="1132764" y="1446662"/>
                </a:cubicBezTo>
                <a:cubicBezTo>
                  <a:pt x="1119543" y="1465171"/>
                  <a:pt x="1105042" y="1482744"/>
                  <a:pt x="1091821" y="1501253"/>
                </a:cubicBezTo>
                <a:cubicBezTo>
                  <a:pt x="1082287" y="1514601"/>
                  <a:pt x="1075026" y="1529596"/>
                  <a:pt x="1064525" y="1542197"/>
                </a:cubicBezTo>
                <a:cubicBezTo>
                  <a:pt x="1052169" y="1557024"/>
                  <a:pt x="1037230" y="1569492"/>
                  <a:pt x="1023582" y="1583140"/>
                </a:cubicBezTo>
                <a:cubicBezTo>
                  <a:pt x="1000836" y="1578591"/>
                  <a:pt x="976091" y="1579866"/>
                  <a:pt x="955343" y="1569492"/>
                </a:cubicBezTo>
                <a:cubicBezTo>
                  <a:pt x="922003" y="1552822"/>
                  <a:pt x="872755" y="1463924"/>
                  <a:pt x="859809" y="1446662"/>
                </a:cubicBezTo>
                <a:cubicBezTo>
                  <a:pt x="809024" y="1378949"/>
                  <a:pt x="837792" y="1404688"/>
                  <a:pt x="777922" y="1364776"/>
                </a:cubicBezTo>
                <a:cubicBezTo>
                  <a:pt x="741528" y="1369325"/>
                  <a:pt x="704826" y="1371862"/>
                  <a:pt x="668740" y="1378423"/>
                </a:cubicBezTo>
                <a:cubicBezTo>
                  <a:pt x="654586" y="1380996"/>
                  <a:pt x="637969" y="1381899"/>
                  <a:pt x="627797" y="1392071"/>
                </a:cubicBezTo>
                <a:cubicBezTo>
                  <a:pt x="617624" y="1402244"/>
                  <a:pt x="618698" y="1419367"/>
                  <a:pt x="614149" y="1433015"/>
                </a:cubicBezTo>
                <a:cubicBezTo>
                  <a:pt x="618698" y="1455761"/>
                  <a:pt x="617423" y="1480505"/>
                  <a:pt x="627797" y="1501253"/>
                </a:cubicBezTo>
                <a:cubicBezTo>
                  <a:pt x="648244" y="1542148"/>
                  <a:pt x="673288" y="1543713"/>
                  <a:pt x="709684" y="1555844"/>
                </a:cubicBezTo>
                <a:cubicBezTo>
                  <a:pt x="723332" y="1564943"/>
                  <a:pt x="746649" y="1567227"/>
                  <a:pt x="750627" y="1583140"/>
                </a:cubicBezTo>
                <a:cubicBezTo>
                  <a:pt x="757338" y="1609986"/>
                  <a:pt x="745730" y="1638774"/>
                  <a:pt x="736979" y="1665026"/>
                </a:cubicBezTo>
                <a:cubicBezTo>
                  <a:pt x="731792" y="1680587"/>
                  <a:pt x="722028" y="1695169"/>
                  <a:pt x="709684" y="1705970"/>
                </a:cubicBezTo>
                <a:cubicBezTo>
                  <a:pt x="651928" y="1756507"/>
                  <a:pt x="643088" y="1755464"/>
                  <a:pt x="586854" y="1774209"/>
                </a:cubicBezTo>
                <a:cubicBezTo>
                  <a:pt x="413982" y="1769660"/>
                  <a:pt x="240709" y="1773181"/>
                  <a:pt x="68239" y="1760561"/>
                </a:cubicBezTo>
                <a:cubicBezTo>
                  <a:pt x="51880" y="1759364"/>
                  <a:pt x="38894" y="1744863"/>
                  <a:pt x="27296" y="1733265"/>
                </a:cubicBezTo>
                <a:cubicBezTo>
                  <a:pt x="15698" y="1721667"/>
                  <a:pt x="9099" y="1705970"/>
                  <a:pt x="0" y="1692322"/>
                </a:cubicBezTo>
                <a:cubicBezTo>
                  <a:pt x="48513" y="1659979"/>
                  <a:pt x="24540" y="1665026"/>
                  <a:pt x="68239" y="1665026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093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987824" y="0"/>
            <a:ext cx="6156176" cy="1143000"/>
          </a:xfrm>
        </p:spPr>
        <p:txBody>
          <a:bodyPr/>
          <a:lstStyle/>
          <a:p>
            <a:r>
              <a:rPr lang="cs-CZ" dirty="0" smtClean="0"/>
              <a:t>Geomorfologická mapa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772816"/>
            <a:ext cx="6876256" cy="4365104"/>
          </a:xfrm>
        </p:spPr>
      </p:pic>
      <p:sp>
        <p:nvSpPr>
          <p:cNvPr id="7" name="Zástupný symbol pro obsah 6"/>
          <p:cNvSpPr>
            <a:spLocks noGrp="1"/>
          </p:cNvSpPr>
          <p:nvPr>
            <p:ph sz="half" idx="4294967295"/>
          </p:nvPr>
        </p:nvSpPr>
        <p:spPr>
          <a:xfrm>
            <a:off x="-396552" y="554"/>
            <a:ext cx="2664296" cy="5876718"/>
          </a:xfrm>
        </p:spPr>
        <p:txBody>
          <a:bodyPr>
            <a:normAutofit fontScale="85000" lnSpcReduction="10000"/>
          </a:bodyPr>
          <a:lstStyle/>
          <a:p>
            <a:r>
              <a:rPr lang="cs-CZ" dirty="0" err="1" smtClean="0"/>
              <a:t>subprovincie</a:t>
            </a:r>
            <a:r>
              <a:rPr lang="cs-CZ" dirty="0" smtClean="0"/>
              <a:t>:</a:t>
            </a:r>
          </a:p>
          <a:p>
            <a:r>
              <a:rPr lang="cs-CZ" dirty="0" smtClean="0">
                <a:solidFill>
                  <a:srgbClr val="FFCCCC"/>
                </a:solidFill>
              </a:rPr>
              <a:t>Šumavská</a:t>
            </a:r>
          </a:p>
          <a:p>
            <a:r>
              <a:rPr lang="cs-CZ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Poberounská</a:t>
            </a:r>
            <a:endParaRPr lang="cs-CZ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Krušnohorská</a:t>
            </a:r>
          </a:p>
          <a:p>
            <a:r>
              <a:rPr lang="cs-CZ" dirty="0" err="1" smtClean="0">
                <a:solidFill>
                  <a:srgbClr val="7030A0"/>
                </a:solidFill>
              </a:rPr>
              <a:t>Krkonošsko</a:t>
            </a:r>
            <a:r>
              <a:rPr lang="cs-CZ" dirty="0" smtClean="0">
                <a:solidFill>
                  <a:srgbClr val="7030A0"/>
                </a:solidFill>
              </a:rPr>
              <a:t> – Jesenická</a:t>
            </a:r>
          </a:p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Česká tabule</a:t>
            </a:r>
          </a:p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Českomoravská</a:t>
            </a:r>
          </a:p>
          <a:p>
            <a:endParaRPr lang="cs-CZ" dirty="0"/>
          </a:p>
          <a:p>
            <a:r>
              <a:rPr lang="cs-CZ" dirty="0" err="1" smtClean="0">
                <a:solidFill>
                  <a:srgbClr val="00B050"/>
                </a:solidFill>
              </a:rPr>
              <a:t>Vněkarpatské</a:t>
            </a:r>
            <a:r>
              <a:rPr lang="cs-CZ" dirty="0" smtClean="0">
                <a:solidFill>
                  <a:srgbClr val="00B050"/>
                </a:solidFill>
              </a:rPr>
              <a:t> sníženiny</a:t>
            </a:r>
          </a:p>
          <a:p>
            <a:r>
              <a:rPr lang="cs-CZ" dirty="0" smtClean="0">
                <a:solidFill>
                  <a:srgbClr val="00B0F0"/>
                </a:solidFill>
              </a:rPr>
              <a:t>Vnější západní Karpaty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Šipka doprava 1"/>
          <p:cNvSpPr/>
          <p:nvPr/>
        </p:nvSpPr>
        <p:spPr>
          <a:xfrm rot="12515806">
            <a:off x="8012681" y="5296646"/>
            <a:ext cx="978408" cy="484632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19496635">
            <a:off x="5594964" y="5656072"/>
            <a:ext cx="978408" cy="484632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7313496">
            <a:off x="7165037" y="2896480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rot="19599507">
            <a:off x="2667788" y="5039229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4672597" y="4117265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3188647" y="3439858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4427984" y="2780928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3347279">
            <a:off x="2699443" y="2110383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3872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http://commons.wikimedia.org/wiki/File:Czech_Republic_geomorphological_division_map_level2_colour.png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172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Vytvořeno jako DUM do předmětu </a:t>
            </a:r>
            <a:r>
              <a:rPr lang="cs-CZ" smtClean="0"/>
              <a:t>zeměpis </a:t>
            </a:r>
            <a:r>
              <a:rPr lang="cs-CZ" smtClean="0"/>
              <a:t>   na </a:t>
            </a:r>
            <a:r>
              <a:rPr lang="cs-CZ" dirty="0" smtClean="0"/>
              <a:t>Základní Škole Mladá Boleslav 17. listopadu 1325 příspěvková organizace, pro 8. ročník.</a:t>
            </a:r>
          </a:p>
          <a:p>
            <a:r>
              <a:rPr lang="cs-CZ" dirty="0" smtClean="0"/>
              <a:t>Materiál slouží k doplnění výkladu o Geomorfologické členění ČR.</a:t>
            </a:r>
          </a:p>
          <a:p>
            <a:r>
              <a:rPr lang="cs-CZ" dirty="0" smtClean="0"/>
              <a:t>Materiál doporučuji prezentovat pomocí dataprojektoru či interaktivní tabule.</a:t>
            </a:r>
          </a:p>
          <a:p>
            <a:r>
              <a:rPr lang="cs-CZ" dirty="0" smtClean="0"/>
              <a:t>Materiál byl vytvořen a pilotován v I. pololetí školního roku 2011/2012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486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146</Words>
  <Application>Microsoft Office PowerPoint</Application>
  <PresentationFormat>Předvádění na obrazovce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     </vt:lpstr>
      <vt:lpstr>Geomorfologie ČR</vt:lpstr>
      <vt:lpstr>Geomorfologická mapa</vt:lpstr>
      <vt:lpstr>Geomorfologická mapa</vt:lpstr>
      <vt:lpstr>odkazy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Geomorfologie ČR</dc:title>
  <dc:creator>Zdeněk Hanuš</dc:creator>
  <cp:lastModifiedBy>Dum</cp:lastModifiedBy>
  <cp:revision>9</cp:revision>
  <dcterms:created xsi:type="dcterms:W3CDTF">2011-12-15T11:24:52Z</dcterms:created>
  <dcterms:modified xsi:type="dcterms:W3CDTF">2012-06-19T11:09:41Z</dcterms:modified>
</cp:coreProperties>
</file>