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CDD429-BE70-4F4E-88F8-9B032E76BCBD}" type="doc">
      <dgm:prSet loTypeId="urn:diagrams.loki3.com/TabbedArc+Icon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38FCA54-E41D-40AC-ADA5-0F3C421D38E6}">
      <dgm:prSet/>
      <dgm:spPr/>
      <dgm:t>
        <a:bodyPr/>
        <a:lstStyle/>
        <a:p>
          <a:pPr rtl="0"/>
          <a:r>
            <a:rPr lang="cs-CZ" dirty="0" smtClean="0"/>
            <a:t>Jizerské hory</a:t>
          </a:r>
          <a:endParaRPr lang="cs-CZ" dirty="0"/>
        </a:p>
      </dgm:t>
    </dgm:pt>
    <dgm:pt modelId="{5BC2EA89-FBE6-4255-96C5-9B6D0751A57A}" type="parTrans" cxnId="{67A220B1-7F19-47E7-BBE5-31CE29A3C679}">
      <dgm:prSet/>
      <dgm:spPr/>
      <dgm:t>
        <a:bodyPr/>
        <a:lstStyle/>
        <a:p>
          <a:endParaRPr lang="cs-CZ"/>
        </a:p>
      </dgm:t>
    </dgm:pt>
    <dgm:pt modelId="{5ACDAAF9-8264-4B7A-90F7-8213086831DD}" type="sibTrans" cxnId="{67A220B1-7F19-47E7-BBE5-31CE29A3C679}">
      <dgm:prSet/>
      <dgm:spPr/>
      <dgm:t>
        <a:bodyPr/>
        <a:lstStyle/>
        <a:p>
          <a:endParaRPr lang="cs-CZ"/>
        </a:p>
      </dgm:t>
    </dgm:pt>
    <dgm:pt modelId="{DE22A759-7BC2-4263-B5C9-5BED473DF71F}" type="pres">
      <dgm:prSet presAssocID="{EACDD429-BE70-4F4E-88F8-9B032E76BCBD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CE19508-E322-4DFF-A66E-D57CDE10594F}" type="pres">
      <dgm:prSet presAssocID="{F38FCA54-E41D-40AC-ADA5-0F3C421D38E6}" presName="one" presStyleLbl="node1" presStyleIdx="0" presStyleCnt="1" custScaleX="319384" custScaleY="1002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A220B1-7F19-47E7-BBE5-31CE29A3C679}" srcId="{EACDD429-BE70-4F4E-88F8-9B032E76BCBD}" destId="{F38FCA54-E41D-40AC-ADA5-0F3C421D38E6}" srcOrd="0" destOrd="0" parTransId="{5BC2EA89-FBE6-4255-96C5-9B6D0751A57A}" sibTransId="{5ACDAAF9-8264-4B7A-90F7-8213086831DD}"/>
    <dgm:cxn modelId="{908626B7-8B57-4F7C-AD61-B341DB45EB0F}" type="presOf" srcId="{EACDD429-BE70-4F4E-88F8-9B032E76BCBD}" destId="{DE22A759-7BC2-4263-B5C9-5BED473DF71F}" srcOrd="0" destOrd="0" presId="urn:diagrams.loki3.com/TabbedArc+Icon"/>
    <dgm:cxn modelId="{03FFE3B5-AE35-4F33-A68A-1945E541BF08}" type="presOf" srcId="{F38FCA54-E41D-40AC-ADA5-0F3C421D38E6}" destId="{FCE19508-E322-4DFF-A66E-D57CDE10594F}" srcOrd="0" destOrd="0" presId="urn:diagrams.loki3.com/TabbedArc+Icon"/>
    <dgm:cxn modelId="{F79A9104-04F2-4CC5-9D7B-0D30F5715A31}" type="presParOf" srcId="{DE22A759-7BC2-4263-B5C9-5BED473DF71F}" destId="{FCE19508-E322-4DFF-A66E-D57CDE10594F}" srcOrd="0" destOrd="0" presId="urn:diagrams.loki3.com/TabbedArc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60EADE-78D7-4241-8FC6-C6EACAB8905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17D4AAB1-F7FE-4A5E-9558-6825FE1D3D9A}">
      <dgm:prSet/>
      <dgm:spPr/>
      <dgm:t>
        <a:bodyPr/>
        <a:lstStyle/>
        <a:p>
          <a:pPr rtl="0"/>
          <a:r>
            <a:rPr lang="cs-CZ" smtClean="0"/>
            <a:t>Vodstvo</a:t>
          </a:r>
          <a:endParaRPr lang="cs-CZ"/>
        </a:p>
      </dgm:t>
    </dgm:pt>
    <dgm:pt modelId="{8BCF8F09-68B5-4F9F-85DE-1D606A8170A1}" type="parTrans" cxnId="{C7B82472-A015-4EBB-A5D0-5996F3AEE272}">
      <dgm:prSet/>
      <dgm:spPr/>
      <dgm:t>
        <a:bodyPr/>
        <a:lstStyle/>
        <a:p>
          <a:endParaRPr lang="cs-CZ"/>
        </a:p>
      </dgm:t>
    </dgm:pt>
    <dgm:pt modelId="{995523F1-6921-484F-9923-022AB033CF40}" type="sibTrans" cxnId="{C7B82472-A015-4EBB-A5D0-5996F3AEE272}">
      <dgm:prSet/>
      <dgm:spPr/>
      <dgm:t>
        <a:bodyPr/>
        <a:lstStyle/>
        <a:p>
          <a:endParaRPr lang="cs-CZ"/>
        </a:p>
      </dgm:t>
    </dgm:pt>
    <dgm:pt modelId="{F86C3023-58AD-4DEA-8795-1B0CEFCD24F5}">
      <dgm:prSet/>
      <dgm:spPr/>
      <dgm:t>
        <a:bodyPr/>
        <a:lstStyle/>
        <a:p>
          <a:pPr rtl="0"/>
          <a:r>
            <a:rPr lang="cs-CZ" smtClean="0"/>
            <a:t>Úmoří</a:t>
          </a:r>
          <a:endParaRPr lang="cs-CZ"/>
        </a:p>
      </dgm:t>
    </dgm:pt>
    <dgm:pt modelId="{F6A438A7-F265-457F-9095-C383938ABB7F}" type="parTrans" cxnId="{AD238E5E-25DC-4657-9EC0-D931159E9807}">
      <dgm:prSet/>
      <dgm:spPr/>
      <dgm:t>
        <a:bodyPr/>
        <a:lstStyle/>
        <a:p>
          <a:endParaRPr lang="cs-CZ"/>
        </a:p>
      </dgm:t>
    </dgm:pt>
    <dgm:pt modelId="{29E6895D-D9C0-4840-8B60-26F176A28D38}" type="sibTrans" cxnId="{AD238E5E-25DC-4657-9EC0-D931159E9807}">
      <dgm:prSet/>
      <dgm:spPr/>
      <dgm:t>
        <a:bodyPr/>
        <a:lstStyle/>
        <a:p>
          <a:endParaRPr lang="cs-CZ"/>
        </a:p>
      </dgm:t>
    </dgm:pt>
    <dgm:pt modelId="{D16F18A9-FA80-4011-80B4-421D450F296B}">
      <dgm:prSet/>
      <dgm:spPr/>
      <dgm:t>
        <a:bodyPr/>
        <a:lstStyle/>
        <a:p>
          <a:pPr rtl="0"/>
          <a:r>
            <a:rPr lang="cs-CZ" smtClean="0"/>
            <a:t>Baltské</a:t>
          </a:r>
          <a:endParaRPr lang="cs-CZ"/>
        </a:p>
      </dgm:t>
    </dgm:pt>
    <dgm:pt modelId="{A0AE4C42-0F7B-4B8B-AEF4-D6804006B24E}" type="parTrans" cxnId="{289354C6-AC0D-4C97-BCE8-C2C6373B9501}">
      <dgm:prSet/>
      <dgm:spPr/>
      <dgm:t>
        <a:bodyPr/>
        <a:lstStyle/>
        <a:p>
          <a:endParaRPr lang="cs-CZ"/>
        </a:p>
      </dgm:t>
    </dgm:pt>
    <dgm:pt modelId="{89B97557-F143-4094-B729-65BA46CCF316}" type="sibTrans" cxnId="{289354C6-AC0D-4C97-BCE8-C2C6373B9501}">
      <dgm:prSet/>
      <dgm:spPr/>
      <dgm:t>
        <a:bodyPr/>
        <a:lstStyle/>
        <a:p>
          <a:endParaRPr lang="cs-CZ"/>
        </a:p>
      </dgm:t>
    </dgm:pt>
    <dgm:pt modelId="{AF236361-416D-455F-ABD3-97EF22F83DD2}">
      <dgm:prSet/>
      <dgm:spPr/>
      <dgm:t>
        <a:bodyPr/>
        <a:lstStyle/>
        <a:p>
          <a:pPr rtl="0"/>
          <a:r>
            <a:rPr lang="cs-CZ" smtClean="0"/>
            <a:t>Lužická Nisa</a:t>
          </a:r>
          <a:endParaRPr lang="cs-CZ"/>
        </a:p>
      </dgm:t>
    </dgm:pt>
    <dgm:pt modelId="{07E5B9C3-CF7A-41E4-983A-2FDD0628B3D3}" type="parTrans" cxnId="{C98E76E2-A0DB-4E6A-B445-AA1625AE01B6}">
      <dgm:prSet/>
      <dgm:spPr/>
      <dgm:t>
        <a:bodyPr/>
        <a:lstStyle/>
        <a:p>
          <a:endParaRPr lang="cs-CZ"/>
        </a:p>
      </dgm:t>
    </dgm:pt>
    <dgm:pt modelId="{87B395C6-1279-43E9-8867-088D8F225C51}" type="sibTrans" cxnId="{C98E76E2-A0DB-4E6A-B445-AA1625AE01B6}">
      <dgm:prSet/>
      <dgm:spPr/>
      <dgm:t>
        <a:bodyPr/>
        <a:lstStyle/>
        <a:p>
          <a:endParaRPr lang="cs-CZ"/>
        </a:p>
      </dgm:t>
    </dgm:pt>
    <dgm:pt modelId="{0479AF76-B86B-417D-94BF-03C46DAC2180}">
      <dgm:prSet/>
      <dgm:spPr/>
      <dgm:t>
        <a:bodyPr/>
        <a:lstStyle/>
        <a:p>
          <a:pPr rtl="0"/>
          <a:r>
            <a:rPr lang="cs-CZ" smtClean="0"/>
            <a:t>Černé</a:t>
          </a:r>
          <a:endParaRPr lang="cs-CZ"/>
        </a:p>
      </dgm:t>
    </dgm:pt>
    <dgm:pt modelId="{E82F46D4-9400-4D15-B3E3-D1FA45330B30}" type="parTrans" cxnId="{FA9DA672-0440-4FDC-9654-FB9FA122E12A}">
      <dgm:prSet/>
      <dgm:spPr/>
      <dgm:t>
        <a:bodyPr/>
        <a:lstStyle/>
        <a:p>
          <a:endParaRPr lang="cs-CZ"/>
        </a:p>
      </dgm:t>
    </dgm:pt>
    <dgm:pt modelId="{3F6EEF80-F2C6-4F9E-9785-62C2BC8E3678}" type="sibTrans" cxnId="{FA9DA672-0440-4FDC-9654-FB9FA122E12A}">
      <dgm:prSet/>
      <dgm:spPr/>
      <dgm:t>
        <a:bodyPr/>
        <a:lstStyle/>
        <a:p>
          <a:endParaRPr lang="cs-CZ"/>
        </a:p>
      </dgm:t>
    </dgm:pt>
    <dgm:pt modelId="{FCBAD46C-2CD2-4220-A144-BF0D0DD1FCEF}">
      <dgm:prSet/>
      <dgm:spPr/>
      <dgm:t>
        <a:bodyPr/>
        <a:lstStyle/>
        <a:p>
          <a:pPr rtl="0"/>
          <a:r>
            <a:rPr lang="cs-CZ" smtClean="0"/>
            <a:t>Jizera</a:t>
          </a:r>
          <a:endParaRPr lang="cs-CZ"/>
        </a:p>
      </dgm:t>
    </dgm:pt>
    <dgm:pt modelId="{A6EE76A7-1BA3-43D9-871A-8101493F70A2}" type="parTrans" cxnId="{536ACCDE-082F-4D4A-AC0B-3DCB17DA97AA}">
      <dgm:prSet/>
      <dgm:spPr/>
      <dgm:t>
        <a:bodyPr/>
        <a:lstStyle/>
        <a:p>
          <a:endParaRPr lang="cs-CZ"/>
        </a:p>
      </dgm:t>
    </dgm:pt>
    <dgm:pt modelId="{ABB978DC-F264-4804-BE87-9BF50A177773}" type="sibTrans" cxnId="{536ACCDE-082F-4D4A-AC0B-3DCB17DA97AA}">
      <dgm:prSet/>
      <dgm:spPr/>
      <dgm:t>
        <a:bodyPr/>
        <a:lstStyle/>
        <a:p>
          <a:endParaRPr lang="cs-CZ"/>
        </a:p>
      </dgm:t>
    </dgm:pt>
    <dgm:pt modelId="{5FCDD218-B9ED-4F0B-8E8E-0B67004F218E}">
      <dgm:prSet/>
      <dgm:spPr/>
      <dgm:t>
        <a:bodyPr/>
        <a:lstStyle/>
        <a:p>
          <a:pPr rtl="0"/>
          <a:r>
            <a:rPr lang="cs-CZ" smtClean="0"/>
            <a:t>Přehrady</a:t>
          </a:r>
          <a:endParaRPr lang="cs-CZ"/>
        </a:p>
      </dgm:t>
    </dgm:pt>
    <dgm:pt modelId="{3717E717-BE36-4D1F-AE1C-BE7D710F3E65}" type="parTrans" cxnId="{BC20127B-DEC7-4AE4-ADAC-826B8668160F}">
      <dgm:prSet/>
      <dgm:spPr/>
      <dgm:t>
        <a:bodyPr/>
        <a:lstStyle/>
        <a:p>
          <a:endParaRPr lang="cs-CZ"/>
        </a:p>
      </dgm:t>
    </dgm:pt>
    <dgm:pt modelId="{799B2A37-CBEC-4E17-A4DB-C987A02C2A7D}" type="sibTrans" cxnId="{BC20127B-DEC7-4AE4-ADAC-826B8668160F}">
      <dgm:prSet/>
      <dgm:spPr/>
      <dgm:t>
        <a:bodyPr/>
        <a:lstStyle/>
        <a:p>
          <a:endParaRPr lang="cs-CZ"/>
        </a:p>
      </dgm:t>
    </dgm:pt>
    <dgm:pt modelId="{3ABC0AC4-84F7-4BDF-8A3B-3B147B24245A}">
      <dgm:prSet/>
      <dgm:spPr/>
      <dgm:t>
        <a:bodyPr/>
        <a:lstStyle/>
        <a:p>
          <a:pPr rtl="0"/>
          <a:r>
            <a:rPr lang="cs-CZ" smtClean="0"/>
            <a:t>Harcov</a:t>
          </a:r>
          <a:endParaRPr lang="cs-CZ"/>
        </a:p>
      </dgm:t>
    </dgm:pt>
    <dgm:pt modelId="{1EA4DFE7-7F52-4524-85FC-5BCD7E1566D0}" type="parTrans" cxnId="{C560352A-536D-4FF2-8503-C302413F8533}">
      <dgm:prSet/>
      <dgm:spPr/>
      <dgm:t>
        <a:bodyPr/>
        <a:lstStyle/>
        <a:p>
          <a:endParaRPr lang="cs-CZ"/>
        </a:p>
      </dgm:t>
    </dgm:pt>
    <dgm:pt modelId="{CD1EE609-F0A0-4286-874C-70881D40FE44}" type="sibTrans" cxnId="{C560352A-536D-4FF2-8503-C302413F8533}">
      <dgm:prSet/>
      <dgm:spPr/>
      <dgm:t>
        <a:bodyPr/>
        <a:lstStyle/>
        <a:p>
          <a:endParaRPr lang="cs-CZ"/>
        </a:p>
      </dgm:t>
    </dgm:pt>
    <dgm:pt modelId="{474F5415-EDC0-4368-9479-ADD452A5D5ED}">
      <dgm:prSet/>
      <dgm:spPr/>
      <dgm:t>
        <a:bodyPr/>
        <a:lstStyle/>
        <a:p>
          <a:pPr rtl="0"/>
          <a:r>
            <a:rPr lang="cs-CZ" smtClean="0"/>
            <a:t>Souš</a:t>
          </a:r>
          <a:endParaRPr lang="cs-CZ"/>
        </a:p>
      </dgm:t>
    </dgm:pt>
    <dgm:pt modelId="{B149638D-42D9-4BB4-A148-5E8D02881DB3}" type="parTrans" cxnId="{329406E3-9285-43CF-8405-32DB858B6EFF}">
      <dgm:prSet/>
      <dgm:spPr/>
      <dgm:t>
        <a:bodyPr/>
        <a:lstStyle/>
        <a:p>
          <a:endParaRPr lang="cs-CZ"/>
        </a:p>
      </dgm:t>
    </dgm:pt>
    <dgm:pt modelId="{E94BB908-EB7A-464E-8C53-44F05799A0A2}" type="sibTrans" cxnId="{329406E3-9285-43CF-8405-32DB858B6EFF}">
      <dgm:prSet/>
      <dgm:spPr/>
      <dgm:t>
        <a:bodyPr/>
        <a:lstStyle/>
        <a:p>
          <a:endParaRPr lang="cs-CZ"/>
        </a:p>
      </dgm:t>
    </dgm:pt>
    <dgm:pt modelId="{7B2F39F7-429C-40D8-BC76-B7D22022175D}">
      <dgm:prSet/>
      <dgm:spPr/>
      <dgm:t>
        <a:bodyPr/>
        <a:lstStyle/>
        <a:p>
          <a:pPr rtl="0"/>
          <a:r>
            <a:rPr lang="cs-CZ" smtClean="0"/>
            <a:t>Josefův Důl</a:t>
          </a:r>
          <a:endParaRPr lang="cs-CZ"/>
        </a:p>
      </dgm:t>
    </dgm:pt>
    <dgm:pt modelId="{39F9AB7C-FE8E-4E1E-AFF9-D427189AFEC6}" type="parTrans" cxnId="{64D32D5C-4353-4F0A-B747-39DA6F0B4395}">
      <dgm:prSet/>
      <dgm:spPr/>
      <dgm:t>
        <a:bodyPr/>
        <a:lstStyle/>
        <a:p>
          <a:endParaRPr lang="cs-CZ"/>
        </a:p>
      </dgm:t>
    </dgm:pt>
    <dgm:pt modelId="{F8AFD6AB-4038-4337-BD8C-DCAD01E11846}" type="sibTrans" cxnId="{64D32D5C-4353-4F0A-B747-39DA6F0B4395}">
      <dgm:prSet/>
      <dgm:spPr/>
      <dgm:t>
        <a:bodyPr/>
        <a:lstStyle/>
        <a:p>
          <a:endParaRPr lang="cs-CZ"/>
        </a:p>
      </dgm:t>
    </dgm:pt>
    <dgm:pt modelId="{9C553F07-C50B-43AC-80C8-59DB335A29B2}">
      <dgm:prSet/>
      <dgm:spPr/>
      <dgm:t>
        <a:bodyPr/>
        <a:lstStyle/>
        <a:p>
          <a:pPr rtl="0"/>
          <a:r>
            <a:rPr lang="cs-CZ" smtClean="0"/>
            <a:t>Minerální prameny</a:t>
          </a:r>
          <a:endParaRPr lang="cs-CZ"/>
        </a:p>
      </dgm:t>
    </dgm:pt>
    <dgm:pt modelId="{4F89414E-2E0C-4141-BBEA-0CF662434D11}" type="parTrans" cxnId="{A7A51548-4A8D-44E5-91A3-72DD0BDB13E3}">
      <dgm:prSet/>
      <dgm:spPr/>
      <dgm:t>
        <a:bodyPr/>
        <a:lstStyle/>
        <a:p>
          <a:endParaRPr lang="cs-CZ"/>
        </a:p>
      </dgm:t>
    </dgm:pt>
    <dgm:pt modelId="{67DDFD23-AF2A-4313-9987-37EB48749BD5}" type="sibTrans" cxnId="{A7A51548-4A8D-44E5-91A3-72DD0BDB13E3}">
      <dgm:prSet/>
      <dgm:spPr/>
      <dgm:t>
        <a:bodyPr/>
        <a:lstStyle/>
        <a:p>
          <a:endParaRPr lang="cs-CZ"/>
        </a:p>
      </dgm:t>
    </dgm:pt>
    <dgm:pt modelId="{7D49AE9D-C801-4EA1-A65D-D585F4B9B0EB}">
      <dgm:prSet/>
      <dgm:spPr/>
      <dgm:t>
        <a:bodyPr/>
        <a:lstStyle/>
        <a:p>
          <a:pPr rtl="0"/>
          <a:r>
            <a:rPr lang="cs-CZ" smtClean="0"/>
            <a:t>Lázně libverda</a:t>
          </a:r>
          <a:endParaRPr lang="cs-CZ"/>
        </a:p>
      </dgm:t>
    </dgm:pt>
    <dgm:pt modelId="{48F0F339-6040-49BE-AA5C-135E2EF10E4E}" type="parTrans" cxnId="{7663E2F1-EC4D-4BFB-9182-D150DC8DA921}">
      <dgm:prSet/>
      <dgm:spPr/>
      <dgm:t>
        <a:bodyPr/>
        <a:lstStyle/>
        <a:p>
          <a:endParaRPr lang="cs-CZ"/>
        </a:p>
      </dgm:t>
    </dgm:pt>
    <dgm:pt modelId="{89575E41-380B-47E7-BF24-ADE868ED5702}" type="sibTrans" cxnId="{7663E2F1-EC4D-4BFB-9182-D150DC8DA921}">
      <dgm:prSet/>
      <dgm:spPr/>
      <dgm:t>
        <a:bodyPr/>
        <a:lstStyle/>
        <a:p>
          <a:endParaRPr lang="cs-CZ"/>
        </a:p>
      </dgm:t>
    </dgm:pt>
    <dgm:pt modelId="{CB1118F0-D78C-455A-8762-6E5CB8C3FB2D}" type="pres">
      <dgm:prSet presAssocID="{6860EADE-78D7-4241-8FC6-C6EACAB8905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55C39B7-7712-43C7-AC2E-81B94C26C46B}" type="pres">
      <dgm:prSet presAssocID="{17D4AAB1-F7FE-4A5E-9558-6825FE1D3D9A}" presName="hierRoot1" presStyleCnt="0"/>
      <dgm:spPr/>
    </dgm:pt>
    <dgm:pt modelId="{6350F36A-88B7-49E1-B6B9-B3A4E0A8103E}" type="pres">
      <dgm:prSet presAssocID="{17D4AAB1-F7FE-4A5E-9558-6825FE1D3D9A}" presName="composite" presStyleCnt="0"/>
      <dgm:spPr/>
    </dgm:pt>
    <dgm:pt modelId="{CBFC415D-9E99-47CA-9D68-D687CAC8A19A}" type="pres">
      <dgm:prSet presAssocID="{17D4AAB1-F7FE-4A5E-9558-6825FE1D3D9A}" presName="background" presStyleLbl="node0" presStyleIdx="0" presStyleCnt="1"/>
      <dgm:spPr/>
    </dgm:pt>
    <dgm:pt modelId="{8E2B6622-FF23-4F13-9FE0-12BD56E83FA4}" type="pres">
      <dgm:prSet presAssocID="{17D4AAB1-F7FE-4A5E-9558-6825FE1D3D9A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2145809-D31D-485B-8717-1305721F969E}" type="pres">
      <dgm:prSet presAssocID="{17D4AAB1-F7FE-4A5E-9558-6825FE1D3D9A}" presName="hierChild2" presStyleCnt="0"/>
      <dgm:spPr/>
    </dgm:pt>
    <dgm:pt modelId="{384365A9-0125-43A3-93DA-BDEDD559EA45}" type="pres">
      <dgm:prSet presAssocID="{F6A438A7-F265-457F-9095-C383938ABB7F}" presName="Name10" presStyleLbl="parChTrans1D2" presStyleIdx="0" presStyleCnt="3"/>
      <dgm:spPr/>
      <dgm:t>
        <a:bodyPr/>
        <a:lstStyle/>
        <a:p>
          <a:endParaRPr lang="cs-CZ"/>
        </a:p>
      </dgm:t>
    </dgm:pt>
    <dgm:pt modelId="{DE831CDC-DE7E-4DE3-92EC-3DE44CA1C439}" type="pres">
      <dgm:prSet presAssocID="{F86C3023-58AD-4DEA-8795-1B0CEFCD24F5}" presName="hierRoot2" presStyleCnt="0"/>
      <dgm:spPr/>
    </dgm:pt>
    <dgm:pt modelId="{2D3079A1-962B-47F5-A08E-AE5C69F7459B}" type="pres">
      <dgm:prSet presAssocID="{F86C3023-58AD-4DEA-8795-1B0CEFCD24F5}" presName="composite2" presStyleCnt="0"/>
      <dgm:spPr/>
    </dgm:pt>
    <dgm:pt modelId="{43193AC0-29D5-4DEB-B0E8-703068554312}" type="pres">
      <dgm:prSet presAssocID="{F86C3023-58AD-4DEA-8795-1B0CEFCD24F5}" presName="background2" presStyleLbl="node2" presStyleIdx="0" presStyleCnt="3"/>
      <dgm:spPr/>
    </dgm:pt>
    <dgm:pt modelId="{56658926-AA89-42EA-9FD2-783C4CF1E827}" type="pres">
      <dgm:prSet presAssocID="{F86C3023-58AD-4DEA-8795-1B0CEFCD24F5}" presName="text2" presStyleLbl="fgAcc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A6BC1EC-B6B9-4735-8EB1-801E36D5A17D}" type="pres">
      <dgm:prSet presAssocID="{F86C3023-58AD-4DEA-8795-1B0CEFCD24F5}" presName="hierChild3" presStyleCnt="0"/>
      <dgm:spPr/>
    </dgm:pt>
    <dgm:pt modelId="{E26EBFF6-40C3-47F3-9DDA-B238703AD0FB}" type="pres">
      <dgm:prSet presAssocID="{A0AE4C42-0F7B-4B8B-AEF4-D6804006B24E}" presName="Name17" presStyleLbl="parChTrans1D3" presStyleIdx="0" presStyleCnt="6"/>
      <dgm:spPr/>
      <dgm:t>
        <a:bodyPr/>
        <a:lstStyle/>
        <a:p>
          <a:endParaRPr lang="cs-CZ"/>
        </a:p>
      </dgm:t>
    </dgm:pt>
    <dgm:pt modelId="{DDD96AB0-08C6-4056-ACFD-268F63D74886}" type="pres">
      <dgm:prSet presAssocID="{D16F18A9-FA80-4011-80B4-421D450F296B}" presName="hierRoot3" presStyleCnt="0"/>
      <dgm:spPr/>
    </dgm:pt>
    <dgm:pt modelId="{F7F769CC-6882-4223-9042-447F02D9A733}" type="pres">
      <dgm:prSet presAssocID="{D16F18A9-FA80-4011-80B4-421D450F296B}" presName="composite3" presStyleCnt="0"/>
      <dgm:spPr/>
    </dgm:pt>
    <dgm:pt modelId="{808FD568-9E84-410E-ADD2-D523950BE366}" type="pres">
      <dgm:prSet presAssocID="{D16F18A9-FA80-4011-80B4-421D450F296B}" presName="background3" presStyleLbl="node3" presStyleIdx="0" presStyleCnt="6"/>
      <dgm:spPr/>
    </dgm:pt>
    <dgm:pt modelId="{2041190D-12B0-4614-9D88-27B7245BA756}" type="pres">
      <dgm:prSet presAssocID="{D16F18A9-FA80-4011-80B4-421D450F296B}" presName="text3" presStyleLbl="fgAcc3" presStyleIdx="0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31F428F-DA9D-47B2-9F63-BBB60068B688}" type="pres">
      <dgm:prSet presAssocID="{D16F18A9-FA80-4011-80B4-421D450F296B}" presName="hierChild4" presStyleCnt="0"/>
      <dgm:spPr/>
    </dgm:pt>
    <dgm:pt modelId="{076B3DD4-6AF9-405D-9C5C-7993940FECD3}" type="pres">
      <dgm:prSet presAssocID="{07E5B9C3-CF7A-41E4-983A-2FDD0628B3D3}" presName="Name23" presStyleLbl="parChTrans1D4" presStyleIdx="0" presStyleCnt="2"/>
      <dgm:spPr/>
      <dgm:t>
        <a:bodyPr/>
        <a:lstStyle/>
        <a:p>
          <a:endParaRPr lang="cs-CZ"/>
        </a:p>
      </dgm:t>
    </dgm:pt>
    <dgm:pt modelId="{E5103097-CDDA-4473-9F98-911CDB8F7AB8}" type="pres">
      <dgm:prSet presAssocID="{AF236361-416D-455F-ABD3-97EF22F83DD2}" presName="hierRoot4" presStyleCnt="0"/>
      <dgm:spPr/>
    </dgm:pt>
    <dgm:pt modelId="{0C471A92-F9AE-4D31-9962-9045E6990893}" type="pres">
      <dgm:prSet presAssocID="{AF236361-416D-455F-ABD3-97EF22F83DD2}" presName="composite4" presStyleCnt="0"/>
      <dgm:spPr/>
    </dgm:pt>
    <dgm:pt modelId="{B01F1016-DB96-4596-ACD9-4213E3CD3493}" type="pres">
      <dgm:prSet presAssocID="{AF236361-416D-455F-ABD3-97EF22F83DD2}" presName="background4" presStyleLbl="node4" presStyleIdx="0" presStyleCnt="2"/>
      <dgm:spPr/>
    </dgm:pt>
    <dgm:pt modelId="{B29CD049-7B93-4E23-92CA-65A6EBA733B8}" type="pres">
      <dgm:prSet presAssocID="{AF236361-416D-455F-ABD3-97EF22F83DD2}" presName="text4" presStyleLbl="fgAcc4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93ED982-3657-446A-B37D-1066DCD6FE7A}" type="pres">
      <dgm:prSet presAssocID="{AF236361-416D-455F-ABD3-97EF22F83DD2}" presName="hierChild5" presStyleCnt="0"/>
      <dgm:spPr/>
    </dgm:pt>
    <dgm:pt modelId="{59D13447-136B-4FA8-A37C-D68A28632338}" type="pres">
      <dgm:prSet presAssocID="{E82F46D4-9400-4D15-B3E3-D1FA45330B30}" presName="Name17" presStyleLbl="parChTrans1D3" presStyleIdx="1" presStyleCnt="6"/>
      <dgm:spPr/>
      <dgm:t>
        <a:bodyPr/>
        <a:lstStyle/>
        <a:p>
          <a:endParaRPr lang="cs-CZ"/>
        </a:p>
      </dgm:t>
    </dgm:pt>
    <dgm:pt modelId="{8FD2A24A-6EAB-4B27-BED4-DA2972A0ABF7}" type="pres">
      <dgm:prSet presAssocID="{0479AF76-B86B-417D-94BF-03C46DAC2180}" presName="hierRoot3" presStyleCnt="0"/>
      <dgm:spPr/>
    </dgm:pt>
    <dgm:pt modelId="{D28208C7-F0D0-4570-A2EE-21835581C0A7}" type="pres">
      <dgm:prSet presAssocID="{0479AF76-B86B-417D-94BF-03C46DAC2180}" presName="composite3" presStyleCnt="0"/>
      <dgm:spPr/>
    </dgm:pt>
    <dgm:pt modelId="{BDE8DA54-3133-4BC0-A78A-7AB94BBB11FC}" type="pres">
      <dgm:prSet presAssocID="{0479AF76-B86B-417D-94BF-03C46DAC2180}" presName="background3" presStyleLbl="node3" presStyleIdx="1" presStyleCnt="6"/>
      <dgm:spPr/>
    </dgm:pt>
    <dgm:pt modelId="{E9B696B2-7052-40D3-BD5E-55E78EEFF73D}" type="pres">
      <dgm:prSet presAssocID="{0479AF76-B86B-417D-94BF-03C46DAC2180}" presName="text3" presStyleLbl="fgAcc3" presStyleIdx="1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5D7C074-5B45-4457-9EB7-B636107AC951}" type="pres">
      <dgm:prSet presAssocID="{0479AF76-B86B-417D-94BF-03C46DAC2180}" presName="hierChild4" presStyleCnt="0"/>
      <dgm:spPr/>
    </dgm:pt>
    <dgm:pt modelId="{0ED4B849-ABFF-4BFA-B8D0-13C1598B1637}" type="pres">
      <dgm:prSet presAssocID="{A6EE76A7-1BA3-43D9-871A-8101493F70A2}" presName="Name23" presStyleLbl="parChTrans1D4" presStyleIdx="1" presStyleCnt="2"/>
      <dgm:spPr/>
      <dgm:t>
        <a:bodyPr/>
        <a:lstStyle/>
        <a:p>
          <a:endParaRPr lang="cs-CZ"/>
        </a:p>
      </dgm:t>
    </dgm:pt>
    <dgm:pt modelId="{EF8874A1-A8D5-49BF-9451-60FEFF474D06}" type="pres">
      <dgm:prSet presAssocID="{FCBAD46C-2CD2-4220-A144-BF0D0DD1FCEF}" presName="hierRoot4" presStyleCnt="0"/>
      <dgm:spPr/>
    </dgm:pt>
    <dgm:pt modelId="{AA81764B-B36A-43FB-B03A-49353C3B8FA9}" type="pres">
      <dgm:prSet presAssocID="{FCBAD46C-2CD2-4220-A144-BF0D0DD1FCEF}" presName="composite4" presStyleCnt="0"/>
      <dgm:spPr/>
    </dgm:pt>
    <dgm:pt modelId="{0D354B59-D39D-48C6-AA35-615A4F39B1E8}" type="pres">
      <dgm:prSet presAssocID="{FCBAD46C-2CD2-4220-A144-BF0D0DD1FCEF}" presName="background4" presStyleLbl="node4" presStyleIdx="1" presStyleCnt="2"/>
      <dgm:spPr/>
    </dgm:pt>
    <dgm:pt modelId="{701B870C-195C-4FC8-872C-0EBC76D3E6DF}" type="pres">
      <dgm:prSet presAssocID="{FCBAD46C-2CD2-4220-A144-BF0D0DD1FCEF}" presName="text4" presStyleLbl="fgAcc4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71136DC-DDBA-4AE0-980F-5134AA3765A5}" type="pres">
      <dgm:prSet presAssocID="{FCBAD46C-2CD2-4220-A144-BF0D0DD1FCEF}" presName="hierChild5" presStyleCnt="0"/>
      <dgm:spPr/>
    </dgm:pt>
    <dgm:pt modelId="{5052BA60-A49A-4C2B-951D-9E09D6D3A20E}" type="pres">
      <dgm:prSet presAssocID="{3717E717-BE36-4D1F-AE1C-BE7D710F3E65}" presName="Name10" presStyleLbl="parChTrans1D2" presStyleIdx="1" presStyleCnt="3"/>
      <dgm:spPr/>
      <dgm:t>
        <a:bodyPr/>
        <a:lstStyle/>
        <a:p>
          <a:endParaRPr lang="cs-CZ"/>
        </a:p>
      </dgm:t>
    </dgm:pt>
    <dgm:pt modelId="{918023D4-8EC9-4403-9F65-1891998E92F8}" type="pres">
      <dgm:prSet presAssocID="{5FCDD218-B9ED-4F0B-8E8E-0B67004F218E}" presName="hierRoot2" presStyleCnt="0"/>
      <dgm:spPr/>
    </dgm:pt>
    <dgm:pt modelId="{CCDA4DF4-56F4-42B8-837A-D22645A6317C}" type="pres">
      <dgm:prSet presAssocID="{5FCDD218-B9ED-4F0B-8E8E-0B67004F218E}" presName="composite2" presStyleCnt="0"/>
      <dgm:spPr/>
    </dgm:pt>
    <dgm:pt modelId="{A5ADCB14-2A66-4E74-B642-EE3C4EC5C92F}" type="pres">
      <dgm:prSet presAssocID="{5FCDD218-B9ED-4F0B-8E8E-0B67004F218E}" presName="background2" presStyleLbl="node2" presStyleIdx="1" presStyleCnt="3"/>
      <dgm:spPr/>
    </dgm:pt>
    <dgm:pt modelId="{79950686-7430-491A-9A8A-7DA95291293C}" type="pres">
      <dgm:prSet presAssocID="{5FCDD218-B9ED-4F0B-8E8E-0B67004F218E}" presName="text2" presStyleLbl="fgAcc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0527614-16F6-49D8-AF68-15C28682FB76}" type="pres">
      <dgm:prSet presAssocID="{5FCDD218-B9ED-4F0B-8E8E-0B67004F218E}" presName="hierChild3" presStyleCnt="0"/>
      <dgm:spPr/>
    </dgm:pt>
    <dgm:pt modelId="{7E37C195-9215-4B8E-9433-0B25FD72C9FC}" type="pres">
      <dgm:prSet presAssocID="{1EA4DFE7-7F52-4524-85FC-5BCD7E1566D0}" presName="Name17" presStyleLbl="parChTrans1D3" presStyleIdx="2" presStyleCnt="6"/>
      <dgm:spPr/>
      <dgm:t>
        <a:bodyPr/>
        <a:lstStyle/>
        <a:p>
          <a:endParaRPr lang="cs-CZ"/>
        </a:p>
      </dgm:t>
    </dgm:pt>
    <dgm:pt modelId="{3940C8CA-E615-4EA5-98C2-F477545B2235}" type="pres">
      <dgm:prSet presAssocID="{3ABC0AC4-84F7-4BDF-8A3B-3B147B24245A}" presName="hierRoot3" presStyleCnt="0"/>
      <dgm:spPr/>
    </dgm:pt>
    <dgm:pt modelId="{A70EF69F-DBE3-4EEF-A01F-57FE6545FEE6}" type="pres">
      <dgm:prSet presAssocID="{3ABC0AC4-84F7-4BDF-8A3B-3B147B24245A}" presName="composite3" presStyleCnt="0"/>
      <dgm:spPr/>
    </dgm:pt>
    <dgm:pt modelId="{D565EF42-D8F5-4173-A566-CD8751417096}" type="pres">
      <dgm:prSet presAssocID="{3ABC0AC4-84F7-4BDF-8A3B-3B147B24245A}" presName="background3" presStyleLbl="node3" presStyleIdx="2" presStyleCnt="6"/>
      <dgm:spPr/>
    </dgm:pt>
    <dgm:pt modelId="{DB5C7CCF-0642-409A-846C-5A781B4CB848}" type="pres">
      <dgm:prSet presAssocID="{3ABC0AC4-84F7-4BDF-8A3B-3B147B24245A}" presName="text3" presStyleLbl="fgAcc3" presStyleIdx="2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33C42C6-E6A9-46ED-A2A6-59824A122041}" type="pres">
      <dgm:prSet presAssocID="{3ABC0AC4-84F7-4BDF-8A3B-3B147B24245A}" presName="hierChild4" presStyleCnt="0"/>
      <dgm:spPr/>
    </dgm:pt>
    <dgm:pt modelId="{374B7377-3877-4AF6-A737-D5911B27F8D0}" type="pres">
      <dgm:prSet presAssocID="{B149638D-42D9-4BB4-A148-5E8D02881DB3}" presName="Name17" presStyleLbl="parChTrans1D3" presStyleIdx="3" presStyleCnt="6"/>
      <dgm:spPr/>
      <dgm:t>
        <a:bodyPr/>
        <a:lstStyle/>
        <a:p>
          <a:endParaRPr lang="cs-CZ"/>
        </a:p>
      </dgm:t>
    </dgm:pt>
    <dgm:pt modelId="{3AD08AF0-D690-4590-96FD-DB329329114B}" type="pres">
      <dgm:prSet presAssocID="{474F5415-EDC0-4368-9479-ADD452A5D5ED}" presName="hierRoot3" presStyleCnt="0"/>
      <dgm:spPr/>
    </dgm:pt>
    <dgm:pt modelId="{A4C5A7FF-7DAB-421E-BF2E-12D9FCE2FD39}" type="pres">
      <dgm:prSet presAssocID="{474F5415-EDC0-4368-9479-ADD452A5D5ED}" presName="composite3" presStyleCnt="0"/>
      <dgm:spPr/>
    </dgm:pt>
    <dgm:pt modelId="{150BED26-7F1E-409F-ADC2-64504613E355}" type="pres">
      <dgm:prSet presAssocID="{474F5415-EDC0-4368-9479-ADD452A5D5ED}" presName="background3" presStyleLbl="node3" presStyleIdx="3" presStyleCnt="6"/>
      <dgm:spPr/>
    </dgm:pt>
    <dgm:pt modelId="{2830D792-3D20-4F03-899F-1A3D2C11198A}" type="pres">
      <dgm:prSet presAssocID="{474F5415-EDC0-4368-9479-ADD452A5D5ED}" presName="text3" presStyleLbl="fgAcc3" presStyleIdx="3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92AA635-E944-4DB1-BC1D-4CB22CFA1F20}" type="pres">
      <dgm:prSet presAssocID="{474F5415-EDC0-4368-9479-ADD452A5D5ED}" presName="hierChild4" presStyleCnt="0"/>
      <dgm:spPr/>
    </dgm:pt>
    <dgm:pt modelId="{60081657-EBB4-4F44-93D7-81B10469D3C4}" type="pres">
      <dgm:prSet presAssocID="{39F9AB7C-FE8E-4E1E-AFF9-D427189AFEC6}" presName="Name17" presStyleLbl="parChTrans1D3" presStyleIdx="4" presStyleCnt="6"/>
      <dgm:spPr/>
      <dgm:t>
        <a:bodyPr/>
        <a:lstStyle/>
        <a:p>
          <a:endParaRPr lang="cs-CZ"/>
        </a:p>
      </dgm:t>
    </dgm:pt>
    <dgm:pt modelId="{751A0FE6-B808-4BA3-A4C2-F8DE972280A1}" type="pres">
      <dgm:prSet presAssocID="{7B2F39F7-429C-40D8-BC76-B7D22022175D}" presName="hierRoot3" presStyleCnt="0"/>
      <dgm:spPr/>
    </dgm:pt>
    <dgm:pt modelId="{64581A16-FD94-49F3-A725-E9CEFDD91E77}" type="pres">
      <dgm:prSet presAssocID="{7B2F39F7-429C-40D8-BC76-B7D22022175D}" presName="composite3" presStyleCnt="0"/>
      <dgm:spPr/>
    </dgm:pt>
    <dgm:pt modelId="{2A2E9296-F346-4487-811C-02A36CFB8823}" type="pres">
      <dgm:prSet presAssocID="{7B2F39F7-429C-40D8-BC76-B7D22022175D}" presName="background3" presStyleLbl="node3" presStyleIdx="4" presStyleCnt="6"/>
      <dgm:spPr/>
    </dgm:pt>
    <dgm:pt modelId="{3EA28FE7-1D2A-47B9-8D26-C2E6C66DF8CC}" type="pres">
      <dgm:prSet presAssocID="{7B2F39F7-429C-40D8-BC76-B7D22022175D}" presName="text3" presStyleLbl="fgAcc3" presStyleIdx="4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B83C13A-8655-456F-8CC2-1E171F249561}" type="pres">
      <dgm:prSet presAssocID="{7B2F39F7-429C-40D8-BC76-B7D22022175D}" presName="hierChild4" presStyleCnt="0"/>
      <dgm:spPr/>
    </dgm:pt>
    <dgm:pt modelId="{0B41CC3F-DDE4-4CD9-97E5-AE4A1AC28DAF}" type="pres">
      <dgm:prSet presAssocID="{4F89414E-2E0C-4141-BBEA-0CF662434D11}" presName="Name10" presStyleLbl="parChTrans1D2" presStyleIdx="2" presStyleCnt="3"/>
      <dgm:spPr/>
      <dgm:t>
        <a:bodyPr/>
        <a:lstStyle/>
        <a:p>
          <a:endParaRPr lang="cs-CZ"/>
        </a:p>
      </dgm:t>
    </dgm:pt>
    <dgm:pt modelId="{C2D9BC80-FF86-4126-B10C-ED80D63EF011}" type="pres">
      <dgm:prSet presAssocID="{9C553F07-C50B-43AC-80C8-59DB335A29B2}" presName="hierRoot2" presStyleCnt="0"/>
      <dgm:spPr/>
    </dgm:pt>
    <dgm:pt modelId="{E96D0B49-C23D-4DCC-B49E-396C8428099B}" type="pres">
      <dgm:prSet presAssocID="{9C553F07-C50B-43AC-80C8-59DB335A29B2}" presName="composite2" presStyleCnt="0"/>
      <dgm:spPr/>
    </dgm:pt>
    <dgm:pt modelId="{C30251A7-4E9D-4F5B-A71D-CD1BB11198E2}" type="pres">
      <dgm:prSet presAssocID="{9C553F07-C50B-43AC-80C8-59DB335A29B2}" presName="background2" presStyleLbl="node2" presStyleIdx="2" presStyleCnt="3"/>
      <dgm:spPr/>
    </dgm:pt>
    <dgm:pt modelId="{87BB1378-45C8-4A47-8FDD-7332A8C0AD09}" type="pres">
      <dgm:prSet presAssocID="{9C553F07-C50B-43AC-80C8-59DB335A29B2}" presName="text2" presStyleLbl="fgAcc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13BBC44-1A3A-4653-9B9C-AD3A7F43871E}" type="pres">
      <dgm:prSet presAssocID="{9C553F07-C50B-43AC-80C8-59DB335A29B2}" presName="hierChild3" presStyleCnt="0"/>
      <dgm:spPr/>
    </dgm:pt>
    <dgm:pt modelId="{21E7D772-3764-47F8-B3C1-737B66E3A0D0}" type="pres">
      <dgm:prSet presAssocID="{48F0F339-6040-49BE-AA5C-135E2EF10E4E}" presName="Name17" presStyleLbl="parChTrans1D3" presStyleIdx="5" presStyleCnt="6"/>
      <dgm:spPr/>
      <dgm:t>
        <a:bodyPr/>
        <a:lstStyle/>
        <a:p>
          <a:endParaRPr lang="cs-CZ"/>
        </a:p>
      </dgm:t>
    </dgm:pt>
    <dgm:pt modelId="{BB308D60-8322-40EB-9D2E-F31B11E24CC4}" type="pres">
      <dgm:prSet presAssocID="{7D49AE9D-C801-4EA1-A65D-D585F4B9B0EB}" presName="hierRoot3" presStyleCnt="0"/>
      <dgm:spPr/>
    </dgm:pt>
    <dgm:pt modelId="{AD4AAE75-0339-4855-8DD0-3AA169096B36}" type="pres">
      <dgm:prSet presAssocID="{7D49AE9D-C801-4EA1-A65D-D585F4B9B0EB}" presName="composite3" presStyleCnt="0"/>
      <dgm:spPr/>
    </dgm:pt>
    <dgm:pt modelId="{EF415B8C-19E5-47E9-B333-B49D8797377B}" type="pres">
      <dgm:prSet presAssocID="{7D49AE9D-C801-4EA1-A65D-D585F4B9B0EB}" presName="background3" presStyleLbl="node3" presStyleIdx="5" presStyleCnt="6"/>
      <dgm:spPr/>
    </dgm:pt>
    <dgm:pt modelId="{CA1A623D-EECC-4620-8673-8A942ACD95C1}" type="pres">
      <dgm:prSet presAssocID="{7D49AE9D-C801-4EA1-A65D-D585F4B9B0EB}" presName="text3" presStyleLbl="fgAcc3" presStyleIdx="5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BEA9E71-F6F9-4FD5-9BF6-19D0815C25E1}" type="pres">
      <dgm:prSet presAssocID="{7D49AE9D-C801-4EA1-A65D-D585F4B9B0EB}" presName="hierChild4" presStyleCnt="0"/>
      <dgm:spPr/>
    </dgm:pt>
  </dgm:ptLst>
  <dgm:cxnLst>
    <dgm:cxn modelId="{024C2006-106F-43E5-A324-F71E397C9DFF}" type="presOf" srcId="{39F9AB7C-FE8E-4E1E-AFF9-D427189AFEC6}" destId="{60081657-EBB4-4F44-93D7-81B10469D3C4}" srcOrd="0" destOrd="0" presId="urn:microsoft.com/office/officeart/2005/8/layout/hierarchy1"/>
    <dgm:cxn modelId="{F1756775-9181-4A91-BEC4-2E5BD2132E6F}" type="presOf" srcId="{48F0F339-6040-49BE-AA5C-135E2EF10E4E}" destId="{21E7D772-3764-47F8-B3C1-737B66E3A0D0}" srcOrd="0" destOrd="0" presId="urn:microsoft.com/office/officeart/2005/8/layout/hierarchy1"/>
    <dgm:cxn modelId="{536ACCDE-082F-4D4A-AC0B-3DCB17DA97AA}" srcId="{0479AF76-B86B-417D-94BF-03C46DAC2180}" destId="{FCBAD46C-2CD2-4220-A144-BF0D0DD1FCEF}" srcOrd="0" destOrd="0" parTransId="{A6EE76A7-1BA3-43D9-871A-8101493F70A2}" sibTransId="{ABB978DC-F264-4804-BE87-9BF50A177773}"/>
    <dgm:cxn modelId="{7663E2F1-EC4D-4BFB-9182-D150DC8DA921}" srcId="{9C553F07-C50B-43AC-80C8-59DB335A29B2}" destId="{7D49AE9D-C801-4EA1-A65D-D585F4B9B0EB}" srcOrd="0" destOrd="0" parTransId="{48F0F339-6040-49BE-AA5C-135E2EF10E4E}" sibTransId="{89575E41-380B-47E7-BF24-ADE868ED5702}"/>
    <dgm:cxn modelId="{329406E3-9285-43CF-8405-32DB858B6EFF}" srcId="{5FCDD218-B9ED-4F0B-8E8E-0B67004F218E}" destId="{474F5415-EDC0-4368-9479-ADD452A5D5ED}" srcOrd="1" destOrd="0" parTransId="{B149638D-42D9-4BB4-A148-5E8D02881DB3}" sibTransId="{E94BB908-EB7A-464E-8C53-44F05799A0A2}"/>
    <dgm:cxn modelId="{A6BE6263-8D84-4436-B09F-87828D59FA86}" type="presOf" srcId="{FCBAD46C-2CD2-4220-A144-BF0D0DD1FCEF}" destId="{701B870C-195C-4FC8-872C-0EBC76D3E6DF}" srcOrd="0" destOrd="0" presId="urn:microsoft.com/office/officeart/2005/8/layout/hierarchy1"/>
    <dgm:cxn modelId="{1181F126-F49E-43AB-8B93-CB82F97E0CB4}" type="presOf" srcId="{F6A438A7-F265-457F-9095-C383938ABB7F}" destId="{384365A9-0125-43A3-93DA-BDEDD559EA45}" srcOrd="0" destOrd="0" presId="urn:microsoft.com/office/officeart/2005/8/layout/hierarchy1"/>
    <dgm:cxn modelId="{BC20127B-DEC7-4AE4-ADAC-826B8668160F}" srcId="{17D4AAB1-F7FE-4A5E-9558-6825FE1D3D9A}" destId="{5FCDD218-B9ED-4F0B-8E8E-0B67004F218E}" srcOrd="1" destOrd="0" parTransId="{3717E717-BE36-4D1F-AE1C-BE7D710F3E65}" sibTransId="{799B2A37-CBEC-4E17-A4DB-C987A02C2A7D}"/>
    <dgm:cxn modelId="{52D4861D-94A7-4271-8FC4-77229B545977}" type="presOf" srcId="{B149638D-42D9-4BB4-A148-5E8D02881DB3}" destId="{374B7377-3877-4AF6-A737-D5911B27F8D0}" srcOrd="0" destOrd="0" presId="urn:microsoft.com/office/officeart/2005/8/layout/hierarchy1"/>
    <dgm:cxn modelId="{D49DB9FC-C571-42A3-9D8A-72EF58F73FA5}" type="presOf" srcId="{5FCDD218-B9ED-4F0B-8E8E-0B67004F218E}" destId="{79950686-7430-491A-9A8A-7DA95291293C}" srcOrd="0" destOrd="0" presId="urn:microsoft.com/office/officeart/2005/8/layout/hierarchy1"/>
    <dgm:cxn modelId="{289354C6-AC0D-4C97-BCE8-C2C6373B9501}" srcId="{F86C3023-58AD-4DEA-8795-1B0CEFCD24F5}" destId="{D16F18A9-FA80-4011-80B4-421D450F296B}" srcOrd="0" destOrd="0" parTransId="{A0AE4C42-0F7B-4B8B-AEF4-D6804006B24E}" sibTransId="{89B97557-F143-4094-B729-65BA46CCF316}"/>
    <dgm:cxn modelId="{45894135-F4B0-48B0-8AEF-E891CCFEC7F2}" type="presOf" srcId="{E82F46D4-9400-4D15-B3E3-D1FA45330B30}" destId="{59D13447-136B-4FA8-A37C-D68A28632338}" srcOrd="0" destOrd="0" presId="urn:microsoft.com/office/officeart/2005/8/layout/hierarchy1"/>
    <dgm:cxn modelId="{302AE157-0E03-459C-9DFB-DE93DDD83B13}" type="presOf" srcId="{A0AE4C42-0F7B-4B8B-AEF4-D6804006B24E}" destId="{E26EBFF6-40C3-47F3-9DDA-B238703AD0FB}" srcOrd="0" destOrd="0" presId="urn:microsoft.com/office/officeart/2005/8/layout/hierarchy1"/>
    <dgm:cxn modelId="{C560352A-536D-4FF2-8503-C302413F8533}" srcId="{5FCDD218-B9ED-4F0B-8E8E-0B67004F218E}" destId="{3ABC0AC4-84F7-4BDF-8A3B-3B147B24245A}" srcOrd="0" destOrd="0" parTransId="{1EA4DFE7-7F52-4524-85FC-5BCD7E1566D0}" sibTransId="{CD1EE609-F0A0-4286-874C-70881D40FE44}"/>
    <dgm:cxn modelId="{9317D425-036B-43D6-9961-F518F44D73F8}" type="presOf" srcId="{17D4AAB1-F7FE-4A5E-9558-6825FE1D3D9A}" destId="{8E2B6622-FF23-4F13-9FE0-12BD56E83FA4}" srcOrd="0" destOrd="0" presId="urn:microsoft.com/office/officeart/2005/8/layout/hierarchy1"/>
    <dgm:cxn modelId="{AD238E5E-25DC-4657-9EC0-D931159E9807}" srcId="{17D4AAB1-F7FE-4A5E-9558-6825FE1D3D9A}" destId="{F86C3023-58AD-4DEA-8795-1B0CEFCD24F5}" srcOrd="0" destOrd="0" parTransId="{F6A438A7-F265-457F-9095-C383938ABB7F}" sibTransId="{29E6895D-D9C0-4840-8B60-26F176A28D38}"/>
    <dgm:cxn modelId="{9C9D06BA-7ABE-4592-996D-564AD8A7C628}" type="presOf" srcId="{0479AF76-B86B-417D-94BF-03C46DAC2180}" destId="{E9B696B2-7052-40D3-BD5E-55E78EEFF73D}" srcOrd="0" destOrd="0" presId="urn:microsoft.com/office/officeart/2005/8/layout/hierarchy1"/>
    <dgm:cxn modelId="{A7A51548-4A8D-44E5-91A3-72DD0BDB13E3}" srcId="{17D4AAB1-F7FE-4A5E-9558-6825FE1D3D9A}" destId="{9C553F07-C50B-43AC-80C8-59DB335A29B2}" srcOrd="2" destOrd="0" parTransId="{4F89414E-2E0C-4141-BBEA-0CF662434D11}" sibTransId="{67DDFD23-AF2A-4313-9987-37EB48749BD5}"/>
    <dgm:cxn modelId="{10B58D81-48F8-4FCA-94B6-CFDD49AE1176}" type="presOf" srcId="{1EA4DFE7-7F52-4524-85FC-5BCD7E1566D0}" destId="{7E37C195-9215-4B8E-9433-0B25FD72C9FC}" srcOrd="0" destOrd="0" presId="urn:microsoft.com/office/officeart/2005/8/layout/hierarchy1"/>
    <dgm:cxn modelId="{01384BC1-BEE9-4A49-9574-601AD2377F44}" type="presOf" srcId="{6860EADE-78D7-4241-8FC6-C6EACAB89054}" destId="{CB1118F0-D78C-455A-8762-6E5CB8C3FB2D}" srcOrd="0" destOrd="0" presId="urn:microsoft.com/office/officeart/2005/8/layout/hierarchy1"/>
    <dgm:cxn modelId="{3E4AFE7D-C06A-45BB-9A96-345F1F6BAABE}" type="presOf" srcId="{A6EE76A7-1BA3-43D9-871A-8101493F70A2}" destId="{0ED4B849-ABFF-4BFA-B8D0-13C1598B1637}" srcOrd="0" destOrd="0" presId="urn:microsoft.com/office/officeart/2005/8/layout/hierarchy1"/>
    <dgm:cxn modelId="{077F4CD3-880D-414C-B548-445F2D71651D}" type="presOf" srcId="{7D49AE9D-C801-4EA1-A65D-D585F4B9B0EB}" destId="{CA1A623D-EECC-4620-8673-8A942ACD95C1}" srcOrd="0" destOrd="0" presId="urn:microsoft.com/office/officeart/2005/8/layout/hierarchy1"/>
    <dgm:cxn modelId="{83D00CD5-B843-4BF6-9599-DF1A7DD31300}" type="presOf" srcId="{3717E717-BE36-4D1F-AE1C-BE7D710F3E65}" destId="{5052BA60-A49A-4C2B-951D-9E09D6D3A20E}" srcOrd="0" destOrd="0" presId="urn:microsoft.com/office/officeart/2005/8/layout/hierarchy1"/>
    <dgm:cxn modelId="{BCFABD52-8B34-450D-870D-C327E3A7EED8}" type="presOf" srcId="{07E5B9C3-CF7A-41E4-983A-2FDD0628B3D3}" destId="{076B3DD4-6AF9-405D-9C5C-7993940FECD3}" srcOrd="0" destOrd="0" presId="urn:microsoft.com/office/officeart/2005/8/layout/hierarchy1"/>
    <dgm:cxn modelId="{BD656F3B-F6E7-414C-A19E-9FD94A40EBB5}" type="presOf" srcId="{9C553F07-C50B-43AC-80C8-59DB335A29B2}" destId="{87BB1378-45C8-4A47-8FDD-7332A8C0AD09}" srcOrd="0" destOrd="0" presId="urn:microsoft.com/office/officeart/2005/8/layout/hierarchy1"/>
    <dgm:cxn modelId="{64D32D5C-4353-4F0A-B747-39DA6F0B4395}" srcId="{5FCDD218-B9ED-4F0B-8E8E-0B67004F218E}" destId="{7B2F39F7-429C-40D8-BC76-B7D22022175D}" srcOrd="2" destOrd="0" parTransId="{39F9AB7C-FE8E-4E1E-AFF9-D427189AFEC6}" sibTransId="{F8AFD6AB-4038-4337-BD8C-DCAD01E11846}"/>
    <dgm:cxn modelId="{12443E6E-589D-4F97-8DB6-15F680568634}" type="presOf" srcId="{F86C3023-58AD-4DEA-8795-1B0CEFCD24F5}" destId="{56658926-AA89-42EA-9FD2-783C4CF1E827}" srcOrd="0" destOrd="0" presId="urn:microsoft.com/office/officeart/2005/8/layout/hierarchy1"/>
    <dgm:cxn modelId="{2F07090D-7510-4440-8199-B034D077C26F}" type="presOf" srcId="{AF236361-416D-455F-ABD3-97EF22F83DD2}" destId="{B29CD049-7B93-4E23-92CA-65A6EBA733B8}" srcOrd="0" destOrd="0" presId="urn:microsoft.com/office/officeart/2005/8/layout/hierarchy1"/>
    <dgm:cxn modelId="{91F5A234-E4DD-4871-A39E-7E6AD671A2B2}" type="presOf" srcId="{D16F18A9-FA80-4011-80B4-421D450F296B}" destId="{2041190D-12B0-4614-9D88-27B7245BA756}" srcOrd="0" destOrd="0" presId="urn:microsoft.com/office/officeart/2005/8/layout/hierarchy1"/>
    <dgm:cxn modelId="{45246B10-7E67-430E-8FCD-023820A0357A}" type="presOf" srcId="{7B2F39F7-429C-40D8-BC76-B7D22022175D}" destId="{3EA28FE7-1D2A-47B9-8D26-C2E6C66DF8CC}" srcOrd="0" destOrd="0" presId="urn:microsoft.com/office/officeart/2005/8/layout/hierarchy1"/>
    <dgm:cxn modelId="{F1F70761-2413-4A3D-86C3-BB7AFAA50593}" type="presOf" srcId="{3ABC0AC4-84F7-4BDF-8A3B-3B147B24245A}" destId="{DB5C7CCF-0642-409A-846C-5A781B4CB848}" srcOrd="0" destOrd="0" presId="urn:microsoft.com/office/officeart/2005/8/layout/hierarchy1"/>
    <dgm:cxn modelId="{77913BE3-0AFE-4719-8AD1-6B3E2346CD12}" type="presOf" srcId="{4F89414E-2E0C-4141-BBEA-0CF662434D11}" destId="{0B41CC3F-DDE4-4CD9-97E5-AE4A1AC28DAF}" srcOrd="0" destOrd="0" presId="urn:microsoft.com/office/officeart/2005/8/layout/hierarchy1"/>
    <dgm:cxn modelId="{FA9DA672-0440-4FDC-9654-FB9FA122E12A}" srcId="{F86C3023-58AD-4DEA-8795-1B0CEFCD24F5}" destId="{0479AF76-B86B-417D-94BF-03C46DAC2180}" srcOrd="1" destOrd="0" parTransId="{E82F46D4-9400-4D15-B3E3-D1FA45330B30}" sibTransId="{3F6EEF80-F2C6-4F9E-9785-62C2BC8E3678}"/>
    <dgm:cxn modelId="{88740AC9-D1F8-4D18-B509-B7A099A1A3A5}" type="presOf" srcId="{474F5415-EDC0-4368-9479-ADD452A5D5ED}" destId="{2830D792-3D20-4F03-899F-1A3D2C11198A}" srcOrd="0" destOrd="0" presId="urn:microsoft.com/office/officeart/2005/8/layout/hierarchy1"/>
    <dgm:cxn modelId="{C98E76E2-A0DB-4E6A-B445-AA1625AE01B6}" srcId="{D16F18A9-FA80-4011-80B4-421D450F296B}" destId="{AF236361-416D-455F-ABD3-97EF22F83DD2}" srcOrd="0" destOrd="0" parTransId="{07E5B9C3-CF7A-41E4-983A-2FDD0628B3D3}" sibTransId="{87B395C6-1279-43E9-8867-088D8F225C51}"/>
    <dgm:cxn modelId="{C7B82472-A015-4EBB-A5D0-5996F3AEE272}" srcId="{6860EADE-78D7-4241-8FC6-C6EACAB89054}" destId="{17D4AAB1-F7FE-4A5E-9558-6825FE1D3D9A}" srcOrd="0" destOrd="0" parTransId="{8BCF8F09-68B5-4F9F-85DE-1D606A8170A1}" sibTransId="{995523F1-6921-484F-9923-022AB033CF40}"/>
    <dgm:cxn modelId="{D62C8C67-2F17-4048-A418-486E2AFB7C3F}" type="presParOf" srcId="{CB1118F0-D78C-455A-8762-6E5CB8C3FB2D}" destId="{D55C39B7-7712-43C7-AC2E-81B94C26C46B}" srcOrd="0" destOrd="0" presId="urn:microsoft.com/office/officeart/2005/8/layout/hierarchy1"/>
    <dgm:cxn modelId="{EC1D29D9-35DD-4108-8DC4-71F6096D4E4D}" type="presParOf" srcId="{D55C39B7-7712-43C7-AC2E-81B94C26C46B}" destId="{6350F36A-88B7-49E1-B6B9-B3A4E0A8103E}" srcOrd="0" destOrd="0" presId="urn:microsoft.com/office/officeart/2005/8/layout/hierarchy1"/>
    <dgm:cxn modelId="{95BB3E9F-3AED-403C-9A44-7AB54BDFD0E6}" type="presParOf" srcId="{6350F36A-88B7-49E1-B6B9-B3A4E0A8103E}" destId="{CBFC415D-9E99-47CA-9D68-D687CAC8A19A}" srcOrd="0" destOrd="0" presId="urn:microsoft.com/office/officeart/2005/8/layout/hierarchy1"/>
    <dgm:cxn modelId="{1EA01D8E-8D6A-4924-9BE3-D9C60B9F4695}" type="presParOf" srcId="{6350F36A-88B7-49E1-B6B9-B3A4E0A8103E}" destId="{8E2B6622-FF23-4F13-9FE0-12BD56E83FA4}" srcOrd="1" destOrd="0" presId="urn:microsoft.com/office/officeart/2005/8/layout/hierarchy1"/>
    <dgm:cxn modelId="{5A557CF6-9455-4ADB-8F12-8677078026D5}" type="presParOf" srcId="{D55C39B7-7712-43C7-AC2E-81B94C26C46B}" destId="{82145809-D31D-485B-8717-1305721F969E}" srcOrd="1" destOrd="0" presId="urn:microsoft.com/office/officeart/2005/8/layout/hierarchy1"/>
    <dgm:cxn modelId="{544CE850-AA35-42C4-A112-D90A4143BA71}" type="presParOf" srcId="{82145809-D31D-485B-8717-1305721F969E}" destId="{384365A9-0125-43A3-93DA-BDEDD559EA45}" srcOrd="0" destOrd="0" presId="urn:microsoft.com/office/officeart/2005/8/layout/hierarchy1"/>
    <dgm:cxn modelId="{71FE9937-C1C4-4633-8332-2AA8A8B53C1D}" type="presParOf" srcId="{82145809-D31D-485B-8717-1305721F969E}" destId="{DE831CDC-DE7E-4DE3-92EC-3DE44CA1C439}" srcOrd="1" destOrd="0" presId="urn:microsoft.com/office/officeart/2005/8/layout/hierarchy1"/>
    <dgm:cxn modelId="{1633CB8C-406D-47F4-8900-11001F9C8CA7}" type="presParOf" srcId="{DE831CDC-DE7E-4DE3-92EC-3DE44CA1C439}" destId="{2D3079A1-962B-47F5-A08E-AE5C69F7459B}" srcOrd="0" destOrd="0" presId="urn:microsoft.com/office/officeart/2005/8/layout/hierarchy1"/>
    <dgm:cxn modelId="{BD06CCB7-86AC-4E35-B36F-4C3471E353E3}" type="presParOf" srcId="{2D3079A1-962B-47F5-A08E-AE5C69F7459B}" destId="{43193AC0-29D5-4DEB-B0E8-703068554312}" srcOrd="0" destOrd="0" presId="urn:microsoft.com/office/officeart/2005/8/layout/hierarchy1"/>
    <dgm:cxn modelId="{CDB54EA3-8F93-4098-9150-738FDC4A2790}" type="presParOf" srcId="{2D3079A1-962B-47F5-A08E-AE5C69F7459B}" destId="{56658926-AA89-42EA-9FD2-783C4CF1E827}" srcOrd="1" destOrd="0" presId="urn:microsoft.com/office/officeart/2005/8/layout/hierarchy1"/>
    <dgm:cxn modelId="{E194EF0E-284B-4C4E-BB09-3F0ADF47BD1B}" type="presParOf" srcId="{DE831CDC-DE7E-4DE3-92EC-3DE44CA1C439}" destId="{3A6BC1EC-B6B9-4735-8EB1-801E36D5A17D}" srcOrd="1" destOrd="0" presId="urn:microsoft.com/office/officeart/2005/8/layout/hierarchy1"/>
    <dgm:cxn modelId="{8B32A352-BF87-40FD-810A-A1AE94C1F42F}" type="presParOf" srcId="{3A6BC1EC-B6B9-4735-8EB1-801E36D5A17D}" destId="{E26EBFF6-40C3-47F3-9DDA-B238703AD0FB}" srcOrd="0" destOrd="0" presId="urn:microsoft.com/office/officeart/2005/8/layout/hierarchy1"/>
    <dgm:cxn modelId="{47591764-1C71-4A1A-8B53-DB2DD5260BC8}" type="presParOf" srcId="{3A6BC1EC-B6B9-4735-8EB1-801E36D5A17D}" destId="{DDD96AB0-08C6-4056-ACFD-268F63D74886}" srcOrd="1" destOrd="0" presId="urn:microsoft.com/office/officeart/2005/8/layout/hierarchy1"/>
    <dgm:cxn modelId="{70958E99-F36A-43E3-8999-6E3CA9EBF316}" type="presParOf" srcId="{DDD96AB0-08C6-4056-ACFD-268F63D74886}" destId="{F7F769CC-6882-4223-9042-447F02D9A733}" srcOrd="0" destOrd="0" presId="urn:microsoft.com/office/officeart/2005/8/layout/hierarchy1"/>
    <dgm:cxn modelId="{E9317012-BBD6-445D-94F8-263E4F096213}" type="presParOf" srcId="{F7F769CC-6882-4223-9042-447F02D9A733}" destId="{808FD568-9E84-410E-ADD2-D523950BE366}" srcOrd="0" destOrd="0" presId="urn:microsoft.com/office/officeart/2005/8/layout/hierarchy1"/>
    <dgm:cxn modelId="{7E44DCFE-0C31-490D-9CD7-C29AFB2CB34D}" type="presParOf" srcId="{F7F769CC-6882-4223-9042-447F02D9A733}" destId="{2041190D-12B0-4614-9D88-27B7245BA756}" srcOrd="1" destOrd="0" presId="urn:microsoft.com/office/officeart/2005/8/layout/hierarchy1"/>
    <dgm:cxn modelId="{DC3355C6-E9F0-48FA-AE3E-95BD495B8BAF}" type="presParOf" srcId="{DDD96AB0-08C6-4056-ACFD-268F63D74886}" destId="{731F428F-DA9D-47B2-9F63-BBB60068B688}" srcOrd="1" destOrd="0" presId="urn:microsoft.com/office/officeart/2005/8/layout/hierarchy1"/>
    <dgm:cxn modelId="{93F86DAD-87A1-42E1-AF21-FAB3B0AD99F2}" type="presParOf" srcId="{731F428F-DA9D-47B2-9F63-BBB60068B688}" destId="{076B3DD4-6AF9-405D-9C5C-7993940FECD3}" srcOrd="0" destOrd="0" presId="urn:microsoft.com/office/officeart/2005/8/layout/hierarchy1"/>
    <dgm:cxn modelId="{6126934C-F15F-45D1-A68F-EBF3CF16C67D}" type="presParOf" srcId="{731F428F-DA9D-47B2-9F63-BBB60068B688}" destId="{E5103097-CDDA-4473-9F98-911CDB8F7AB8}" srcOrd="1" destOrd="0" presId="urn:microsoft.com/office/officeart/2005/8/layout/hierarchy1"/>
    <dgm:cxn modelId="{67B47608-57CC-428F-A7F6-9850F79DA80A}" type="presParOf" srcId="{E5103097-CDDA-4473-9F98-911CDB8F7AB8}" destId="{0C471A92-F9AE-4D31-9962-9045E6990893}" srcOrd="0" destOrd="0" presId="urn:microsoft.com/office/officeart/2005/8/layout/hierarchy1"/>
    <dgm:cxn modelId="{12928799-6CE2-4F8F-A8D8-1150F79D06A9}" type="presParOf" srcId="{0C471A92-F9AE-4D31-9962-9045E6990893}" destId="{B01F1016-DB96-4596-ACD9-4213E3CD3493}" srcOrd="0" destOrd="0" presId="urn:microsoft.com/office/officeart/2005/8/layout/hierarchy1"/>
    <dgm:cxn modelId="{F5CADCF2-A997-4780-8AAB-04CBFDDD8D54}" type="presParOf" srcId="{0C471A92-F9AE-4D31-9962-9045E6990893}" destId="{B29CD049-7B93-4E23-92CA-65A6EBA733B8}" srcOrd="1" destOrd="0" presId="urn:microsoft.com/office/officeart/2005/8/layout/hierarchy1"/>
    <dgm:cxn modelId="{C03C4B61-9925-41CB-AAC3-4352E6E15079}" type="presParOf" srcId="{E5103097-CDDA-4473-9F98-911CDB8F7AB8}" destId="{793ED982-3657-446A-B37D-1066DCD6FE7A}" srcOrd="1" destOrd="0" presId="urn:microsoft.com/office/officeart/2005/8/layout/hierarchy1"/>
    <dgm:cxn modelId="{B7373D48-6136-48C2-836E-32497D4379BB}" type="presParOf" srcId="{3A6BC1EC-B6B9-4735-8EB1-801E36D5A17D}" destId="{59D13447-136B-4FA8-A37C-D68A28632338}" srcOrd="2" destOrd="0" presId="urn:microsoft.com/office/officeart/2005/8/layout/hierarchy1"/>
    <dgm:cxn modelId="{70D6B738-3DE1-4D29-A3EF-B2C3C639765F}" type="presParOf" srcId="{3A6BC1EC-B6B9-4735-8EB1-801E36D5A17D}" destId="{8FD2A24A-6EAB-4B27-BED4-DA2972A0ABF7}" srcOrd="3" destOrd="0" presId="urn:microsoft.com/office/officeart/2005/8/layout/hierarchy1"/>
    <dgm:cxn modelId="{4E340B4D-0DD2-44C9-B4AC-B682BB572F64}" type="presParOf" srcId="{8FD2A24A-6EAB-4B27-BED4-DA2972A0ABF7}" destId="{D28208C7-F0D0-4570-A2EE-21835581C0A7}" srcOrd="0" destOrd="0" presId="urn:microsoft.com/office/officeart/2005/8/layout/hierarchy1"/>
    <dgm:cxn modelId="{2EB055AF-EF0D-4923-966C-F717886BD219}" type="presParOf" srcId="{D28208C7-F0D0-4570-A2EE-21835581C0A7}" destId="{BDE8DA54-3133-4BC0-A78A-7AB94BBB11FC}" srcOrd="0" destOrd="0" presId="urn:microsoft.com/office/officeart/2005/8/layout/hierarchy1"/>
    <dgm:cxn modelId="{87E8B34C-7ABA-4C4C-9820-4E4F97884120}" type="presParOf" srcId="{D28208C7-F0D0-4570-A2EE-21835581C0A7}" destId="{E9B696B2-7052-40D3-BD5E-55E78EEFF73D}" srcOrd="1" destOrd="0" presId="urn:microsoft.com/office/officeart/2005/8/layout/hierarchy1"/>
    <dgm:cxn modelId="{F0C2BE1E-A61C-493C-BC37-C6DDECFE8AEB}" type="presParOf" srcId="{8FD2A24A-6EAB-4B27-BED4-DA2972A0ABF7}" destId="{45D7C074-5B45-4457-9EB7-B636107AC951}" srcOrd="1" destOrd="0" presId="urn:microsoft.com/office/officeart/2005/8/layout/hierarchy1"/>
    <dgm:cxn modelId="{FDE9F623-F304-48F1-AAFC-0539FF5FA849}" type="presParOf" srcId="{45D7C074-5B45-4457-9EB7-B636107AC951}" destId="{0ED4B849-ABFF-4BFA-B8D0-13C1598B1637}" srcOrd="0" destOrd="0" presId="urn:microsoft.com/office/officeart/2005/8/layout/hierarchy1"/>
    <dgm:cxn modelId="{A7DEFE98-C52D-4E62-824B-F6AA67BF0377}" type="presParOf" srcId="{45D7C074-5B45-4457-9EB7-B636107AC951}" destId="{EF8874A1-A8D5-49BF-9451-60FEFF474D06}" srcOrd="1" destOrd="0" presId="urn:microsoft.com/office/officeart/2005/8/layout/hierarchy1"/>
    <dgm:cxn modelId="{8C84EC67-9609-4586-B0A5-4899B6B8407E}" type="presParOf" srcId="{EF8874A1-A8D5-49BF-9451-60FEFF474D06}" destId="{AA81764B-B36A-43FB-B03A-49353C3B8FA9}" srcOrd="0" destOrd="0" presId="urn:microsoft.com/office/officeart/2005/8/layout/hierarchy1"/>
    <dgm:cxn modelId="{63B69AEF-2C85-45D0-B685-1510DCCAA86A}" type="presParOf" srcId="{AA81764B-B36A-43FB-B03A-49353C3B8FA9}" destId="{0D354B59-D39D-48C6-AA35-615A4F39B1E8}" srcOrd="0" destOrd="0" presId="urn:microsoft.com/office/officeart/2005/8/layout/hierarchy1"/>
    <dgm:cxn modelId="{01B1D97A-3307-42A6-B06A-3C59A1EB0AEF}" type="presParOf" srcId="{AA81764B-B36A-43FB-B03A-49353C3B8FA9}" destId="{701B870C-195C-4FC8-872C-0EBC76D3E6DF}" srcOrd="1" destOrd="0" presId="urn:microsoft.com/office/officeart/2005/8/layout/hierarchy1"/>
    <dgm:cxn modelId="{1FAEF452-84BE-4AAE-82C0-0D9C48DB0513}" type="presParOf" srcId="{EF8874A1-A8D5-49BF-9451-60FEFF474D06}" destId="{071136DC-DDBA-4AE0-980F-5134AA3765A5}" srcOrd="1" destOrd="0" presId="urn:microsoft.com/office/officeart/2005/8/layout/hierarchy1"/>
    <dgm:cxn modelId="{8B63C59C-7ED8-492B-9782-D0329005F8BD}" type="presParOf" srcId="{82145809-D31D-485B-8717-1305721F969E}" destId="{5052BA60-A49A-4C2B-951D-9E09D6D3A20E}" srcOrd="2" destOrd="0" presId="urn:microsoft.com/office/officeart/2005/8/layout/hierarchy1"/>
    <dgm:cxn modelId="{88D791AF-6414-4BDD-A045-8243DAA0E739}" type="presParOf" srcId="{82145809-D31D-485B-8717-1305721F969E}" destId="{918023D4-8EC9-4403-9F65-1891998E92F8}" srcOrd="3" destOrd="0" presId="urn:microsoft.com/office/officeart/2005/8/layout/hierarchy1"/>
    <dgm:cxn modelId="{2D9EE314-C421-41D2-ACF2-622900BA0912}" type="presParOf" srcId="{918023D4-8EC9-4403-9F65-1891998E92F8}" destId="{CCDA4DF4-56F4-42B8-837A-D22645A6317C}" srcOrd="0" destOrd="0" presId="urn:microsoft.com/office/officeart/2005/8/layout/hierarchy1"/>
    <dgm:cxn modelId="{852A3D00-47C2-46DA-85F6-3D08BF490E46}" type="presParOf" srcId="{CCDA4DF4-56F4-42B8-837A-D22645A6317C}" destId="{A5ADCB14-2A66-4E74-B642-EE3C4EC5C92F}" srcOrd="0" destOrd="0" presId="urn:microsoft.com/office/officeart/2005/8/layout/hierarchy1"/>
    <dgm:cxn modelId="{B4F4275D-DC78-4EE7-BF3E-6314F359301A}" type="presParOf" srcId="{CCDA4DF4-56F4-42B8-837A-D22645A6317C}" destId="{79950686-7430-491A-9A8A-7DA95291293C}" srcOrd="1" destOrd="0" presId="urn:microsoft.com/office/officeart/2005/8/layout/hierarchy1"/>
    <dgm:cxn modelId="{244387FF-712B-415E-AFF1-64A69D8B8BB7}" type="presParOf" srcId="{918023D4-8EC9-4403-9F65-1891998E92F8}" destId="{90527614-16F6-49D8-AF68-15C28682FB76}" srcOrd="1" destOrd="0" presId="urn:microsoft.com/office/officeart/2005/8/layout/hierarchy1"/>
    <dgm:cxn modelId="{62020D9D-29B7-49E6-BE47-3D6550A9D20F}" type="presParOf" srcId="{90527614-16F6-49D8-AF68-15C28682FB76}" destId="{7E37C195-9215-4B8E-9433-0B25FD72C9FC}" srcOrd="0" destOrd="0" presId="urn:microsoft.com/office/officeart/2005/8/layout/hierarchy1"/>
    <dgm:cxn modelId="{1DE4B074-7EB0-4218-8679-C5352FC93255}" type="presParOf" srcId="{90527614-16F6-49D8-AF68-15C28682FB76}" destId="{3940C8CA-E615-4EA5-98C2-F477545B2235}" srcOrd="1" destOrd="0" presId="urn:microsoft.com/office/officeart/2005/8/layout/hierarchy1"/>
    <dgm:cxn modelId="{9A082F5C-7AC8-4C1A-A91F-F8935F7BEEB1}" type="presParOf" srcId="{3940C8CA-E615-4EA5-98C2-F477545B2235}" destId="{A70EF69F-DBE3-4EEF-A01F-57FE6545FEE6}" srcOrd="0" destOrd="0" presId="urn:microsoft.com/office/officeart/2005/8/layout/hierarchy1"/>
    <dgm:cxn modelId="{811A0889-9DC4-45A4-BC93-406EF9E833B7}" type="presParOf" srcId="{A70EF69F-DBE3-4EEF-A01F-57FE6545FEE6}" destId="{D565EF42-D8F5-4173-A566-CD8751417096}" srcOrd="0" destOrd="0" presId="urn:microsoft.com/office/officeart/2005/8/layout/hierarchy1"/>
    <dgm:cxn modelId="{B49937EF-B923-4098-B543-22BF304DDF8C}" type="presParOf" srcId="{A70EF69F-DBE3-4EEF-A01F-57FE6545FEE6}" destId="{DB5C7CCF-0642-409A-846C-5A781B4CB848}" srcOrd="1" destOrd="0" presId="urn:microsoft.com/office/officeart/2005/8/layout/hierarchy1"/>
    <dgm:cxn modelId="{C91DC151-6691-4DA4-BE55-0E5518AAD643}" type="presParOf" srcId="{3940C8CA-E615-4EA5-98C2-F477545B2235}" destId="{933C42C6-E6A9-46ED-A2A6-59824A122041}" srcOrd="1" destOrd="0" presId="urn:microsoft.com/office/officeart/2005/8/layout/hierarchy1"/>
    <dgm:cxn modelId="{89AAC81A-9851-4678-89C2-922A418214E8}" type="presParOf" srcId="{90527614-16F6-49D8-AF68-15C28682FB76}" destId="{374B7377-3877-4AF6-A737-D5911B27F8D0}" srcOrd="2" destOrd="0" presId="urn:microsoft.com/office/officeart/2005/8/layout/hierarchy1"/>
    <dgm:cxn modelId="{CF2F0A08-69F7-44F4-AE1D-B8090EC5DE47}" type="presParOf" srcId="{90527614-16F6-49D8-AF68-15C28682FB76}" destId="{3AD08AF0-D690-4590-96FD-DB329329114B}" srcOrd="3" destOrd="0" presId="urn:microsoft.com/office/officeart/2005/8/layout/hierarchy1"/>
    <dgm:cxn modelId="{8D82DBDB-BE3D-49F7-A213-C9D82410BE0F}" type="presParOf" srcId="{3AD08AF0-D690-4590-96FD-DB329329114B}" destId="{A4C5A7FF-7DAB-421E-BF2E-12D9FCE2FD39}" srcOrd="0" destOrd="0" presId="urn:microsoft.com/office/officeart/2005/8/layout/hierarchy1"/>
    <dgm:cxn modelId="{453D778E-A712-41BC-AA0C-D57D0A10D344}" type="presParOf" srcId="{A4C5A7FF-7DAB-421E-BF2E-12D9FCE2FD39}" destId="{150BED26-7F1E-409F-ADC2-64504613E355}" srcOrd="0" destOrd="0" presId="urn:microsoft.com/office/officeart/2005/8/layout/hierarchy1"/>
    <dgm:cxn modelId="{0DFB77E5-F54C-4097-B3C9-328ECA1D7119}" type="presParOf" srcId="{A4C5A7FF-7DAB-421E-BF2E-12D9FCE2FD39}" destId="{2830D792-3D20-4F03-899F-1A3D2C11198A}" srcOrd="1" destOrd="0" presId="urn:microsoft.com/office/officeart/2005/8/layout/hierarchy1"/>
    <dgm:cxn modelId="{8EB3F499-77E5-4785-A636-EF9DA2FDF41C}" type="presParOf" srcId="{3AD08AF0-D690-4590-96FD-DB329329114B}" destId="{992AA635-E944-4DB1-BC1D-4CB22CFA1F20}" srcOrd="1" destOrd="0" presId="urn:microsoft.com/office/officeart/2005/8/layout/hierarchy1"/>
    <dgm:cxn modelId="{8DF420BA-FED3-4895-99C9-9054B16F9011}" type="presParOf" srcId="{90527614-16F6-49D8-AF68-15C28682FB76}" destId="{60081657-EBB4-4F44-93D7-81B10469D3C4}" srcOrd="4" destOrd="0" presId="urn:microsoft.com/office/officeart/2005/8/layout/hierarchy1"/>
    <dgm:cxn modelId="{498A5196-0BD8-4F87-8A2B-FF13EE29D35C}" type="presParOf" srcId="{90527614-16F6-49D8-AF68-15C28682FB76}" destId="{751A0FE6-B808-4BA3-A4C2-F8DE972280A1}" srcOrd="5" destOrd="0" presId="urn:microsoft.com/office/officeart/2005/8/layout/hierarchy1"/>
    <dgm:cxn modelId="{4FE1D95E-501E-4A7F-A7D5-965735BAE19A}" type="presParOf" srcId="{751A0FE6-B808-4BA3-A4C2-F8DE972280A1}" destId="{64581A16-FD94-49F3-A725-E9CEFDD91E77}" srcOrd="0" destOrd="0" presId="urn:microsoft.com/office/officeart/2005/8/layout/hierarchy1"/>
    <dgm:cxn modelId="{1A8BA65B-EDF0-4E4E-8F82-B1939BE259DD}" type="presParOf" srcId="{64581A16-FD94-49F3-A725-E9CEFDD91E77}" destId="{2A2E9296-F346-4487-811C-02A36CFB8823}" srcOrd="0" destOrd="0" presId="urn:microsoft.com/office/officeart/2005/8/layout/hierarchy1"/>
    <dgm:cxn modelId="{ABCA063B-0596-4D48-9792-BF4FAFF7BA9C}" type="presParOf" srcId="{64581A16-FD94-49F3-A725-E9CEFDD91E77}" destId="{3EA28FE7-1D2A-47B9-8D26-C2E6C66DF8CC}" srcOrd="1" destOrd="0" presId="urn:microsoft.com/office/officeart/2005/8/layout/hierarchy1"/>
    <dgm:cxn modelId="{33B5A6C4-21DE-4025-A14F-B82C73A5FE14}" type="presParOf" srcId="{751A0FE6-B808-4BA3-A4C2-F8DE972280A1}" destId="{7B83C13A-8655-456F-8CC2-1E171F249561}" srcOrd="1" destOrd="0" presId="urn:microsoft.com/office/officeart/2005/8/layout/hierarchy1"/>
    <dgm:cxn modelId="{E4215CAC-D0EA-404B-9EEF-F67D52E5D934}" type="presParOf" srcId="{82145809-D31D-485B-8717-1305721F969E}" destId="{0B41CC3F-DDE4-4CD9-97E5-AE4A1AC28DAF}" srcOrd="4" destOrd="0" presId="urn:microsoft.com/office/officeart/2005/8/layout/hierarchy1"/>
    <dgm:cxn modelId="{76BCFF4E-76BC-4A18-A2DE-39527766B4FB}" type="presParOf" srcId="{82145809-D31D-485B-8717-1305721F969E}" destId="{C2D9BC80-FF86-4126-B10C-ED80D63EF011}" srcOrd="5" destOrd="0" presId="urn:microsoft.com/office/officeart/2005/8/layout/hierarchy1"/>
    <dgm:cxn modelId="{1D688C46-DA72-4D31-8648-896B4D9A679F}" type="presParOf" srcId="{C2D9BC80-FF86-4126-B10C-ED80D63EF011}" destId="{E96D0B49-C23D-4DCC-B49E-396C8428099B}" srcOrd="0" destOrd="0" presId="urn:microsoft.com/office/officeart/2005/8/layout/hierarchy1"/>
    <dgm:cxn modelId="{8C863C16-7A17-443F-BAAA-B8812F760AEC}" type="presParOf" srcId="{E96D0B49-C23D-4DCC-B49E-396C8428099B}" destId="{C30251A7-4E9D-4F5B-A71D-CD1BB11198E2}" srcOrd="0" destOrd="0" presId="urn:microsoft.com/office/officeart/2005/8/layout/hierarchy1"/>
    <dgm:cxn modelId="{9A7293B5-E634-41C2-ACAA-E9A1914A511E}" type="presParOf" srcId="{E96D0B49-C23D-4DCC-B49E-396C8428099B}" destId="{87BB1378-45C8-4A47-8FDD-7332A8C0AD09}" srcOrd="1" destOrd="0" presId="urn:microsoft.com/office/officeart/2005/8/layout/hierarchy1"/>
    <dgm:cxn modelId="{7C861B65-8EDD-471A-92D4-F5014FB274F7}" type="presParOf" srcId="{C2D9BC80-FF86-4126-B10C-ED80D63EF011}" destId="{213BBC44-1A3A-4653-9B9C-AD3A7F43871E}" srcOrd="1" destOrd="0" presId="urn:microsoft.com/office/officeart/2005/8/layout/hierarchy1"/>
    <dgm:cxn modelId="{D9DE9953-65AE-48FF-8376-A4CFB253B8A7}" type="presParOf" srcId="{213BBC44-1A3A-4653-9B9C-AD3A7F43871E}" destId="{21E7D772-3764-47F8-B3C1-737B66E3A0D0}" srcOrd="0" destOrd="0" presId="urn:microsoft.com/office/officeart/2005/8/layout/hierarchy1"/>
    <dgm:cxn modelId="{A9E4F8CB-4595-4119-8343-FF47AD305C46}" type="presParOf" srcId="{213BBC44-1A3A-4653-9B9C-AD3A7F43871E}" destId="{BB308D60-8322-40EB-9D2E-F31B11E24CC4}" srcOrd="1" destOrd="0" presId="urn:microsoft.com/office/officeart/2005/8/layout/hierarchy1"/>
    <dgm:cxn modelId="{916FBEB6-AF7B-4F95-A169-A50A26E586A5}" type="presParOf" srcId="{BB308D60-8322-40EB-9D2E-F31B11E24CC4}" destId="{AD4AAE75-0339-4855-8DD0-3AA169096B36}" srcOrd="0" destOrd="0" presId="urn:microsoft.com/office/officeart/2005/8/layout/hierarchy1"/>
    <dgm:cxn modelId="{9E760D69-9758-45EC-AFAE-44126F3CDB2F}" type="presParOf" srcId="{AD4AAE75-0339-4855-8DD0-3AA169096B36}" destId="{EF415B8C-19E5-47E9-B333-B49D8797377B}" srcOrd="0" destOrd="0" presId="urn:microsoft.com/office/officeart/2005/8/layout/hierarchy1"/>
    <dgm:cxn modelId="{783FBB4D-254A-41B2-9FFB-BA6C55C96D7F}" type="presParOf" srcId="{AD4AAE75-0339-4855-8DD0-3AA169096B36}" destId="{CA1A623D-EECC-4620-8673-8A942ACD95C1}" srcOrd="1" destOrd="0" presId="urn:microsoft.com/office/officeart/2005/8/layout/hierarchy1"/>
    <dgm:cxn modelId="{6D220B91-4EED-4CA3-9A05-93A066F99B27}" type="presParOf" srcId="{BB308D60-8322-40EB-9D2E-F31B11E24CC4}" destId="{7BEA9E71-F6F9-4FD5-9BF6-19D0815C25E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E19508-E322-4DFF-A66E-D57CDE10594F}">
      <dsp:nvSpPr>
        <dsp:cNvPr id="0" name=""/>
        <dsp:cNvSpPr/>
      </dsp:nvSpPr>
      <dsp:spPr>
        <a:xfrm>
          <a:off x="232515" y="2"/>
          <a:ext cx="7764568" cy="1584170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82550" rIns="247650" bIns="825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Jizerské hory</a:t>
          </a:r>
          <a:endParaRPr lang="cs-CZ" sz="6500" kern="1200" dirty="0"/>
        </a:p>
      </dsp:txBody>
      <dsp:txXfrm>
        <a:off x="309848" y="77335"/>
        <a:ext cx="7609902" cy="15068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E7D772-3764-47F8-B3C1-737B66E3A0D0}">
      <dsp:nvSpPr>
        <dsp:cNvPr id="0" name=""/>
        <dsp:cNvSpPr/>
      </dsp:nvSpPr>
      <dsp:spPr>
        <a:xfrm>
          <a:off x="8323629" y="2012110"/>
          <a:ext cx="91440" cy="36813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6813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B41CC3F-DDE4-4CD9-97E5-AE4A1AC28DAF}">
      <dsp:nvSpPr>
        <dsp:cNvPr id="0" name=""/>
        <dsp:cNvSpPr/>
      </dsp:nvSpPr>
      <dsp:spPr>
        <a:xfrm>
          <a:off x="4888445" y="840206"/>
          <a:ext cx="3480903" cy="36813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0871"/>
              </a:lnTo>
              <a:lnTo>
                <a:pt x="3480903" y="250871"/>
              </a:lnTo>
              <a:lnTo>
                <a:pt x="3480903" y="36813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0081657-EBB4-4F44-93D7-81B10469D3C4}">
      <dsp:nvSpPr>
        <dsp:cNvPr id="0" name=""/>
        <dsp:cNvSpPr/>
      </dsp:nvSpPr>
      <dsp:spPr>
        <a:xfrm>
          <a:off x="5275212" y="2012110"/>
          <a:ext cx="1547068" cy="36813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0871"/>
              </a:lnTo>
              <a:lnTo>
                <a:pt x="1547068" y="250871"/>
              </a:lnTo>
              <a:lnTo>
                <a:pt x="1547068" y="36813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4B7377-3877-4AF6-A737-D5911B27F8D0}">
      <dsp:nvSpPr>
        <dsp:cNvPr id="0" name=""/>
        <dsp:cNvSpPr/>
      </dsp:nvSpPr>
      <dsp:spPr>
        <a:xfrm>
          <a:off x="5229492" y="2012110"/>
          <a:ext cx="91440" cy="36813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6813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37C195-9215-4B8E-9433-0B25FD72C9FC}">
      <dsp:nvSpPr>
        <dsp:cNvPr id="0" name=""/>
        <dsp:cNvSpPr/>
      </dsp:nvSpPr>
      <dsp:spPr>
        <a:xfrm>
          <a:off x="3728144" y="2012110"/>
          <a:ext cx="1547068" cy="368131"/>
        </a:xfrm>
        <a:custGeom>
          <a:avLst/>
          <a:gdLst/>
          <a:ahLst/>
          <a:cxnLst/>
          <a:rect l="0" t="0" r="0" b="0"/>
          <a:pathLst>
            <a:path>
              <a:moveTo>
                <a:pt x="1547068" y="0"/>
              </a:moveTo>
              <a:lnTo>
                <a:pt x="1547068" y="250871"/>
              </a:lnTo>
              <a:lnTo>
                <a:pt x="0" y="250871"/>
              </a:lnTo>
              <a:lnTo>
                <a:pt x="0" y="36813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52BA60-A49A-4C2B-951D-9E09D6D3A20E}">
      <dsp:nvSpPr>
        <dsp:cNvPr id="0" name=""/>
        <dsp:cNvSpPr/>
      </dsp:nvSpPr>
      <dsp:spPr>
        <a:xfrm>
          <a:off x="4888445" y="840206"/>
          <a:ext cx="386767" cy="36813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0871"/>
              </a:lnTo>
              <a:lnTo>
                <a:pt x="386767" y="250871"/>
              </a:lnTo>
              <a:lnTo>
                <a:pt x="386767" y="36813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D4B849-ABFF-4BFA-B8D0-13C1598B1637}">
      <dsp:nvSpPr>
        <dsp:cNvPr id="0" name=""/>
        <dsp:cNvSpPr/>
      </dsp:nvSpPr>
      <dsp:spPr>
        <a:xfrm>
          <a:off x="2135356" y="3184014"/>
          <a:ext cx="91440" cy="36813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6813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D13447-136B-4FA8-A37C-D68A28632338}">
      <dsp:nvSpPr>
        <dsp:cNvPr id="0" name=""/>
        <dsp:cNvSpPr/>
      </dsp:nvSpPr>
      <dsp:spPr>
        <a:xfrm>
          <a:off x="1407541" y="2012110"/>
          <a:ext cx="773534" cy="36813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0871"/>
              </a:lnTo>
              <a:lnTo>
                <a:pt x="773534" y="250871"/>
              </a:lnTo>
              <a:lnTo>
                <a:pt x="773534" y="36813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6B3DD4-6AF9-405D-9C5C-7993940FECD3}">
      <dsp:nvSpPr>
        <dsp:cNvPr id="0" name=""/>
        <dsp:cNvSpPr/>
      </dsp:nvSpPr>
      <dsp:spPr>
        <a:xfrm>
          <a:off x="588287" y="3184014"/>
          <a:ext cx="91440" cy="36813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6813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6EBFF6-40C3-47F3-9DDA-B238703AD0FB}">
      <dsp:nvSpPr>
        <dsp:cNvPr id="0" name=""/>
        <dsp:cNvSpPr/>
      </dsp:nvSpPr>
      <dsp:spPr>
        <a:xfrm>
          <a:off x="634007" y="2012110"/>
          <a:ext cx="773534" cy="368131"/>
        </a:xfrm>
        <a:custGeom>
          <a:avLst/>
          <a:gdLst/>
          <a:ahLst/>
          <a:cxnLst/>
          <a:rect l="0" t="0" r="0" b="0"/>
          <a:pathLst>
            <a:path>
              <a:moveTo>
                <a:pt x="773534" y="0"/>
              </a:moveTo>
              <a:lnTo>
                <a:pt x="773534" y="250871"/>
              </a:lnTo>
              <a:lnTo>
                <a:pt x="0" y="250871"/>
              </a:lnTo>
              <a:lnTo>
                <a:pt x="0" y="36813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84365A9-0125-43A3-93DA-BDEDD559EA45}">
      <dsp:nvSpPr>
        <dsp:cNvPr id="0" name=""/>
        <dsp:cNvSpPr/>
      </dsp:nvSpPr>
      <dsp:spPr>
        <a:xfrm>
          <a:off x="1407541" y="840206"/>
          <a:ext cx="3480903" cy="368131"/>
        </a:xfrm>
        <a:custGeom>
          <a:avLst/>
          <a:gdLst/>
          <a:ahLst/>
          <a:cxnLst/>
          <a:rect l="0" t="0" r="0" b="0"/>
          <a:pathLst>
            <a:path>
              <a:moveTo>
                <a:pt x="3480903" y="0"/>
              </a:moveTo>
              <a:lnTo>
                <a:pt x="3480903" y="250871"/>
              </a:lnTo>
              <a:lnTo>
                <a:pt x="0" y="250871"/>
              </a:lnTo>
              <a:lnTo>
                <a:pt x="0" y="36813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FC415D-9E99-47CA-9D68-D687CAC8A19A}">
      <dsp:nvSpPr>
        <dsp:cNvPr id="0" name=""/>
        <dsp:cNvSpPr/>
      </dsp:nvSpPr>
      <dsp:spPr>
        <a:xfrm>
          <a:off x="4255554" y="36433"/>
          <a:ext cx="1265783" cy="8037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2B6622-FF23-4F13-9FE0-12BD56E83FA4}">
      <dsp:nvSpPr>
        <dsp:cNvPr id="0" name=""/>
        <dsp:cNvSpPr/>
      </dsp:nvSpPr>
      <dsp:spPr>
        <a:xfrm>
          <a:off x="4396196" y="170044"/>
          <a:ext cx="1265783" cy="8037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Vodstvo</a:t>
          </a:r>
          <a:endParaRPr lang="cs-CZ" sz="2100" kern="1200"/>
        </a:p>
      </dsp:txBody>
      <dsp:txXfrm>
        <a:off x="4419738" y="193586"/>
        <a:ext cx="1218699" cy="756688"/>
      </dsp:txXfrm>
    </dsp:sp>
    <dsp:sp modelId="{43193AC0-29D5-4DEB-B0E8-703068554312}">
      <dsp:nvSpPr>
        <dsp:cNvPr id="0" name=""/>
        <dsp:cNvSpPr/>
      </dsp:nvSpPr>
      <dsp:spPr>
        <a:xfrm>
          <a:off x="774650" y="1208337"/>
          <a:ext cx="1265783" cy="8037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658926-AA89-42EA-9FD2-783C4CF1E827}">
      <dsp:nvSpPr>
        <dsp:cNvPr id="0" name=""/>
        <dsp:cNvSpPr/>
      </dsp:nvSpPr>
      <dsp:spPr>
        <a:xfrm>
          <a:off x="915292" y="1341948"/>
          <a:ext cx="1265783" cy="8037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Úmoří</a:t>
          </a:r>
          <a:endParaRPr lang="cs-CZ" sz="2100" kern="1200"/>
        </a:p>
      </dsp:txBody>
      <dsp:txXfrm>
        <a:off x="938834" y="1365490"/>
        <a:ext cx="1218699" cy="756688"/>
      </dsp:txXfrm>
    </dsp:sp>
    <dsp:sp modelId="{808FD568-9E84-410E-ADD2-D523950BE366}">
      <dsp:nvSpPr>
        <dsp:cNvPr id="0" name=""/>
        <dsp:cNvSpPr/>
      </dsp:nvSpPr>
      <dsp:spPr>
        <a:xfrm>
          <a:off x="1116" y="2380242"/>
          <a:ext cx="1265783" cy="8037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41190D-12B0-4614-9D88-27B7245BA756}">
      <dsp:nvSpPr>
        <dsp:cNvPr id="0" name=""/>
        <dsp:cNvSpPr/>
      </dsp:nvSpPr>
      <dsp:spPr>
        <a:xfrm>
          <a:off x="141758" y="2513852"/>
          <a:ext cx="1265783" cy="8037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Baltské</a:t>
          </a:r>
          <a:endParaRPr lang="cs-CZ" sz="2100" kern="1200"/>
        </a:p>
      </dsp:txBody>
      <dsp:txXfrm>
        <a:off x="165300" y="2537394"/>
        <a:ext cx="1218699" cy="756688"/>
      </dsp:txXfrm>
    </dsp:sp>
    <dsp:sp modelId="{B01F1016-DB96-4596-ACD9-4213E3CD3493}">
      <dsp:nvSpPr>
        <dsp:cNvPr id="0" name=""/>
        <dsp:cNvSpPr/>
      </dsp:nvSpPr>
      <dsp:spPr>
        <a:xfrm>
          <a:off x="1116" y="3552146"/>
          <a:ext cx="1265783" cy="8037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9CD049-7B93-4E23-92CA-65A6EBA733B8}">
      <dsp:nvSpPr>
        <dsp:cNvPr id="0" name=""/>
        <dsp:cNvSpPr/>
      </dsp:nvSpPr>
      <dsp:spPr>
        <a:xfrm>
          <a:off x="141758" y="3685756"/>
          <a:ext cx="1265783" cy="8037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Lužická Nisa</a:t>
          </a:r>
          <a:endParaRPr lang="cs-CZ" sz="2100" kern="1200"/>
        </a:p>
      </dsp:txBody>
      <dsp:txXfrm>
        <a:off x="165300" y="3709298"/>
        <a:ext cx="1218699" cy="756688"/>
      </dsp:txXfrm>
    </dsp:sp>
    <dsp:sp modelId="{BDE8DA54-3133-4BC0-A78A-7AB94BBB11FC}">
      <dsp:nvSpPr>
        <dsp:cNvPr id="0" name=""/>
        <dsp:cNvSpPr/>
      </dsp:nvSpPr>
      <dsp:spPr>
        <a:xfrm>
          <a:off x="1548184" y="2380242"/>
          <a:ext cx="1265783" cy="8037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B696B2-7052-40D3-BD5E-55E78EEFF73D}">
      <dsp:nvSpPr>
        <dsp:cNvPr id="0" name=""/>
        <dsp:cNvSpPr/>
      </dsp:nvSpPr>
      <dsp:spPr>
        <a:xfrm>
          <a:off x="1688827" y="2513852"/>
          <a:ext cx="1265783" cy="8037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Černé</a:t>
          </a:r>
          <a:endParaRPr lang="cs-CZ" sz="2100" kern="1200"/>
        </a:p>
      </dsp:txBody>
      <dsp:txXfrm>
        <a:off x="1712369" y="2537394"/>
        <a:ext cx="1218699" cy="756688"/>
      </dsp:txXfrm>
    </dsp:sp>
    <dsp:sp modelId="{0D354B59-D39D-48C6-AA35-615A4F39B1E8}">
      <dsp:nvSpPr>
        <dsp:cNvPr id="0" name=""/>
        <dsp:cNvSpPr/>
      </dsp:nvSpPr>
      <dsp:spPr>
        <a:xfrm>
          <a:off x="1548184" y="3552146"/>
          <a:ext cx="1265783" cy="8037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1B870C-195C-4FC8-872C-0EBC76D3E6DF}">
      <dsp:nvSpPr>
        <dsp:cNvPr id="0" name=""/>
        <dsp:cNvSpPr/>
      </dsp:nvSpPr>
      <dsp:spPr>
        <a:xfrm>
          <a:off x="1688827" y="3685756"/>
          <a:ext cx="1265783" cy="8037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Jizera</a:t>
          </a:r>
          <a:endParaRPr lang="cs-CZ" sz="2100" kern="1200"/>
        </a:p>
      </dsp:txBody>
      <dsp:txXfrm>
        <a:off x="1712369" y="3709298"/>
        <a:ext cx="1218699" cy="756688"/>
      </dsp:txXfrm>
    </dsp:sp>
    <dsp:sp modelId="{A5ADCB14-2A66-4E74-B642-EE3C4EC5C92F}">
      <dsp:nvSpPr>
        <dsp:cNvPr id="0" name=""/>
        <dsp:cNvSpPr/>
      </dsp:nvSpPr>
      <dsp:spPr>
        <a:xfrm>
          <a:off x="4642321" y="1208337"/>
          <a:ext cx="1265783" cy="8037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950686-7430-491A-9A8A-7DA95291293C}">
      <dsp:nvSpPr>
        <dsp:cNvPr id="0" name=""/>
        <dsp:cNvSpPr/>
      </dsp:nvSpPr>
      <dsp:spPr>
        <a:xfrm>
          <a:off x="4782963" y="1341948"/>
          <a:ext cx="1265783" cy="8037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Přehrady</a:t>
          </a:r>
          <a:endParaRPr lang="cs-CZ" sz="2100" kern="1200"/>
        </a:p>
      </dsp:txBody>
      <dsp:txXfrm>
        <a:off x="4806505" y="1365490"/>
        <a:ext cx="1218699" cy="756688"/>
      </dsp:txXfrm>
    </dsp:sp>
    <dsp:sp modelId="{D565EF42-D8F5-4173-A566-CD8751417096}">
      <dsp:nvSpPr>
        <dsp:cNvPr id="0" name=""/>
        <dsp:cNvSpPr/>
      </dsp:nvSpPr>
      <dsp:spPr>
        <a:xfrm>
          <a:off x="3095252" y="2380242"/>
          <a:ext cx="1265783" cy="8037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5C7CCF-0642-409A-846C-5A781B4CB848}">
      <dsp:nvSpPr>
        <dsp:cNvPr id="0" name=""/>
        <dsp:cNvSpPr/>
      </dsp:nvSpPr>
      <dsp:spPr>
        <a:xfrm>
          <a:off x="3235895" y="2513852"/>
          <a:ext cx="1265783" cy="8037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Harcov</a:t>
          </a:r>
          <a:endParaRPr lang="cs-CZ" sz="2100" kern="1200"/>
        </a:p>
      </dsp:txBody>
      <dsp:txXfrm>
        <a:off x="3259437" y="2537394"/>
        <a:ext cx="1218699" cy="756688"/>
      </dsp:txXfrm>
    </dsp:sp>
    <dsp:sp modelId="{150BED26-7F1E-409F-ADC2-64504613E355}">
      <dsp:nvSpPr>
        <dsp:cNvPr id="0" name=""/>
        <dsp:cNvSpPr/>
      </dsp:nvSpPr>
      <dsp:spPr>
        <a:xfrm>
          <a:off x="4642321" y="2380242"/>
          <a:ext cx="1265783" cy="8037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30D792-3D20-4F03-899F-1A3D2C11198A}">
      <dsp:nvSpPr>
        <dsp:cNvPr id="0" name=""/>
        <dsp:cNvSpPr/>
      </dsp:nvSpPr>
      <dsp:spPr>
        <a:xfrm>
          <a:off x="4782963" y="2513852"/>
          <a:ext cx="1265783" cy="8037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Souš</a:t>
          </a:r>
          <a:endParaRPr lang="cs-CZ" sz="2100" kern="1200"/>
        </a:p>
      </dsp:txBody>
      <dsp:txXfrm>
        <a:off x="4806505" y="2537394"/>
        <a:ext cx="1218699" cy="756688"/>
      </dsp:txXfrm>
    </dsp:sp>
    <dsp:sp modelId="{2A2E9296-F346-4487-811C-02A36CFB8823}">
      <dsp:nvSpPr>
        <dsp:cNvPr id="0" name=""/>
        <dsp:cNvSpPr/>
      </dsp:nvSpPr>
      <dsp:spPr>
        <a:xfrm>
          <a:off x="6189389" y="2380242"/>
          <a:ext cx="1265783" cy="8037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A28FE7-1D2A-47B9-8D26-C2E6C66DF8CC}">
      <dsp:nvSpPr>
        <dsp:cNvPr id="0" name=""/>
        <dsp:cNvSpPr/>
      </dsp:nvSpPr>
      <dsp:spPr>
        <a:xfrm>
          <a:off x="6330032" y="2513852"/>
          <a:ext cx="1265783" cy="8037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Josefův Důl</a:t>
          </a:r>
          <a:endParaRPr lang="cs-CZ" sz="2100" kern="1200"/>
        </a:p>
      </dsp:txBody>
      <dsp:txXfrm>
        <a:off x="6353574" y="2537394"/>
        <a:ext cx="1218699" cy="756688"/>
      </dsp:txXfrm>
    </dsp:sp>
    <dsp:sp modelId="{C30251A7-4E9D-4F5B-A71D-CD1BB11198E2}">
      <dsp:nvSpPr>
        <dsp:cNvPr id="0" name=""/>
        <dsp:cNvSpPr/>
      </dsp:nvSpPr>
      <dsp:spPr>
        <a:xfrm>
          <a:off x="7736458" y="1208337"/>
          <a:ext cx="1265783" cy="8037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BB1378-45C8-4A47-8FDD-7332A8C0AD09}">
      <dsp:nvSpPr>
        <dsp:cNvPr id="0" name=""/>
        <dsp:cNvSpPr/>
      </dsp:nvSpPr>
      <dsp:spPr>
        <a:xfrm>
          <a:off x="7877100" y="1341948"/>
          <a:ext cx="1265783" cy="8037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Minerální prameny</a:t>
          </a:r>
          <a:endParaRPr lang="cs-CZ" sz="2100" kern="1200"/>
        </a:p>
      </dsp:txBody>
      <dsp:txXfrm>
        <a:off x="7900642" y="1365490"/>
        <a:ext cx="1218699" cy="756688"/>
      </dsp:txXfrm>
    </dsp:sp>
    <dsp:sp modelId="{EF415B8C-19E5-47E9-B333-B49D8797377B}">
      <dsp:nvSpPr>
        <dsp:cNvPr id="0" name=""/>
        <dsp:cNvSpPr/>
      </dsp:nvSpPr>
      <dsp:spPr>
        <a:xfrm>
          <a:off x="7736458" y="2380242"/>
          <a:ext cx="1265783" cy="8037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1A623D-EECC-4620-8673-8A942ACD95C1}">
      <dsp:nvSpPr>
        <dsp:cNvPr id="0" name=""/>
        <dsp:cNvSpPr/>
      </dsp:nvSpPr>
      <dsp:spPr>
        <a:xfrm>
          <a:off x="7877100" y="2513852"/>
          <a:ext cx="1265783" cy="8037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Lázně libverda</a:t>
          </a:r>
          <a:endParaRPr lang="cs-CZ" sz="2100" kern="1200"/>
        </a:p>
      </dsp:txBody>
      <dsp:txXfrm>
        <a:off x="7900642" y="2537394"/>
        <a:ext cx="1218699" cy="7566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diagrams.loki3.com/TabbedArc+Icon">
  <dgm:title val="Oblouk ze záložek"/>
  <dgm:desc val="Používejte k zobrazení sady souvisejících položek překlenujících společnou oblast. Nejvhodnější je pro malé množství textu."/>
  <dgm:catLst>
    <dgm:cat type="relationship" pri="20500"/>
    <dgm:cat type="officeonline" pri="4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1">
        <dgm:alg type="cycle"/>
      </dgm:if>
      <dgm:else name="Name3">
        <dgm:choose name="Name4">
          <dgm:if name="Name5" axis="ch" ptType="node" func="cnt" op="lte" val="3">
            <dgm:choose name="Name6">
              <dgm:if name="Name7" func="var" arg="dir" op="equ" val="norm">
                <dgm:alg type="cycle">
                  <dgm:param type="stAng" val="-40"/>
                  <dgm:param type="spanAng" val="80"/>
                  <dgm:param type="rotPath" val="alongPath"/>
                </dgm:alg>
              </dgm:if>
              <dgm:else name="Name8">
                <dgm:alg type="cycle">
                  <dgm:param type="stAng" val="40"/>
                  <dgm:param type="spanAng" val="-80"/>
                  <dgm:param type="rotPath" val="alongPath"/>
                </dgm:alg>
              </dgm:else>
            </dgm:choose>
          </dgm:if>
          <dgm:else name="Name9">
            <dgm:choose name="Name10">
              <dgm:if name="Name11" func="var" arg="dir" op="equ" val="norm">
                <dgm:alg type="cycle">
                  <dgm:param type="stAng" val="-60"/>
                  <dgm:param type="spanAng" val="120"/>
                  <dgm:param type="rotPath" val="alongPath"/>
                </dgm:alg>
              </dgm:if>
              <dgm:else name="Name12">
                <dgm:alg type="cycle">
                  <dgm:param type="stAng" val="60"/>
                  <dgm:param type="spanAng" val="-120"/>
                  <dgm:param type="rotPath" val="alongPath"/>
                </dgm:alg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hoose name="Name13">
      <dgm:if name="Name14" axis="ch" ptType="node" func="cnt" op="equ" val="2">
        <dgm:constrLst>
          <dgm:constr type="w" for="ch" ptType="node" refType="w"/>
          <dgm:constr type="primFontSz" for="ch" ptType="node" op="equ" val="65"/>
          <dgm:constr type="sibSp" refType="w" fact="0.22"/>
        </dgm:constrLst>
      </dgm:if>
      <dgm:else name="Name15">
        <dgm:constrLst>
          <dgm:constr type="w" for="ch" ptType="node" refType="w"/>
          <dgm:constr type="primFontSz" for="ch" ptType="node" op="equ" val="65"/>
          <dgm:constr type="sibSp" refType="w" fact="0.14"/>
        </dgm:constrLst>
      </dgm:else>
    </dgm:choose>
    <dgm:ruleLst/>
    <dgm:forEach name="Name16" axis="ch" ptType="node">
      <dgm:choose name="Name17">
        <dgm:if name="Name18" axis="par ch" ptType="doc node" func="cnt" op="equ" val="1">
          <dgm:layoutNode name="one">
            <dgm:varLst>
              <dgm:bulletEnabled val="1"/>
            </dgm:varLst>
            <dgm:alg type="tx"/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9">
          <dgm:layoutNode name="twoplus">
            <dgm:varLst>
              <dgm:bulletEnabled val="1"/>
            </dgm:varLst>
            <dgm:alg type="tx">
              <dgm:param type="autoTxRot" val="grav"/>
            </dgm:alg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776BC-8B54-4402-B254-A055B0176DB9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BA9BB-DE34-4674-A8FC-C0939FF51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91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776BC-8B54-4402-B254-A055B0176DB9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BA9BB-DE34-4674-A8FC-C0939FF51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0327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776BC-8B54-4402-B254-A055B0176DB9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BA9BB-DE34-4674-A8FC-C0939FF51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360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776BC-8B54-4402-B254-A055B0176DB9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BA9BB-DE34-4674-A8FC-C0939FF51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4873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776BC-8B54-4402-B254-A055B0176DB9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BA9BB-DE34-4674-A8FC-C0939FF51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6279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776BC-8B54-4402-B254-A055B0176DB9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BA9BB-DE34-4674-A8FC-C0939FF51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997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776BC-8B54-4402-B254-A055B0176DB9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BA9BB-DE34-4674-A8FC-C0939FF51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064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776BC-8B54-4402-B254-A055B0176DB9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BA9BB-DE34-4674-A8FC-C0939FF51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4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776BC-8B54-4402-B254-A055B0176DB9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BA9BB-DE34-4674-A8FC-C0939FF51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132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776BC-8B54-4402-B254-A055B0176DB9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BA9BB-DE34-4674-A8FC-C0939FF51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143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776BC-8B54-4402-B254-A055B0176DB9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BA9BB-DE34-4674-A8FC-C0939FF51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162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6000">
              <a:srgbClr val="FAFB2C"/>
            </a:gs>
            <a:gs pos="31650">
              <a:srgbClr val="FFFF00">
                <a:alpha val="63000"/>
              </a:srgbClr>
            </a:gs>
            <a:gs pos="62900">
              <a:srgbClr val="FFFF00"/>
            </a:gs>
            <a:gs pos="0">
              <a:srgbClr val="FFC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6776BC-8B54-4402-B254-A055B0176DB9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2BA9BB-DE34-4674-A8FC-C0939FF51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927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Jizerske_hory_CZ_I4A-6.pn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Povrch ČR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VY_32_INOVACE_50_Jizerské hory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284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443694680"/>
              </p:ext>
            </p:extLst>
          </p:nvPr>
        </p:nvGraphicFramePr>
        <p:xfrm>
          <a:off x="463355" y="2513356"/>
          <a:ext cx="8229600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7390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0" y="7430"/>
            <a:ext cx="5266928" cy="1143000"/>
          </a:xfrm>
        </p:spPr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193" y="727747"/>
            <a:ext cx="6275040" cy="3340968"/>
          </a:xfrm>
        </p:spPr>
        <p:txBody>
          <a:bodyPr/>
          <a:lstStyle/>
          <a:p>
            <a:r>
              <a:rPr lang="cs-CZ" dirty="0" smtClean="0"/>
              <a:t>Na severu ČR</a:t>
            </a:r>
          </a:p>
          <a:p>
            <a:r>
              <a:rPr lang="cs-CZ" dirty="0" smtClean="0"/>
              <a:t>Při hranici s Polskem (i v Polsku)</a:t>
            </a:r>
          </a:p>
          <a:p>
            <a:r>
              <a:rPr lang="cs-CZ" dirty="0" smtClean="0"/>
              <a:t>Liberecký kraj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398231"/>
            <a:ext cx="7164288" cy="4459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0653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544" y="230550"/>
            <a:ext cx="6419056" cy="1143000"/>
          </a:xfrm>
        </p:spPr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916832"/>
            <a:ext cx="2962672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Vysoká náhorní plošina</a:t>
            </a:r>
          </a:p>
          <a:p>
            <a:r>
              <a:rPr lang="cs-CZ" dirty="0" smtClean="0"/>
              <a:t>Nejvyšší </a:t>
            </a:r>
            <a:r>
              <a:rPr lang="cs-CZ" dirty="0" err="1" smtClean="0"/>
              <a:t>Wysoká</a:t>
            </a:r>
            <a:r>
              <a:rPr lang="cs-CZ" dirty="0" smtClean="0"/>
              <a:t> Kopa 1126 </a:t>
            </a:r>
            <a:r>
              <a:rPr lang="cs-CZ" dirty="0" err="1" smtClean="0"/>
              <a:t>m.n.m</a:t>
            </a:r>
            <a:r>
              <a:rPr lang="cs-CZ" dirty="0" smtClean="0"/>
              <a:t>. (Polsko)</a:t>
            </a:r>
          </a:p>
          <a:p>
            <a:r>
              <a:rPr lang="cs-CZ" dirty="0" smtClean="0"/>
              <a:t>U nás Smrk 1124 </a:t>
            </a:r>
            <a:r>
              <a:rPr lang="cs-CZ" dirty="0" err="1" smtClean="0"/>
              <a:t>m.n.m</a:t>
            </a:r>
            <a:endParaRPr lang="cs-CZ" dirty="0"/>
          </a:p>
          <a:p>
            <a:r>
              <a:rPr lang="cs-CZ" dirty="0" smtClean="0"/>
              <a:t>Další vrcholy:</a:t>
            </a:r>
          </a:p>
          <a:p>
            <a:r>
              <a:rPr lang="cs-CZ" dirty="0" smtClean="0"/>
              <a:t>Jizera, Černá hora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6912" y="2919215"/>
            <a:ext cx="5871615" cy="391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6120" y="0"/>
            <a:ext cx="4342407" cy="2936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0783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Zástupný symbol pro obsah 15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299478521"/>
              </p:ext>
            </p:extLst>
          </p:nvPr>
        </p:nvGraphicFramePr>
        <p:xfrm>
          <a:off x="0" y="1600200"/>
          <a:ext cx="91440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4473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Příroda, 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816" y="1240589"/>
            <a:ext cx="3605080" cy="558924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CHKO Jizerské hory</a:t>
            </a:r>
          </a:p>
          <a:p>
            <a:r>
              <a:rPr lang="cs-CZ" dirty="0" smtClean="0"/>
              <a:t>Národní přírodní rezervace: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Jizerskohorské bučiny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Rašeliniště Jizery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Rašeliniště Jizerky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Velmi chladné podnebí</a:t>
            </a:r>
          </a:p>
          <a:p>
            <a:r>
              <a:rPr lang="cs-CZ" dirty="0" smtClean="0"/>
              <a:t>Vysoké srážky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700808"/>
            <a:ext cx="5868144" cy="4401108"/>
          </a:xfrm>
        </p:spPr>
      </p:pic>
      <p:cxnSp>
        <p:nvCxnSpPr>
          <p:cNvPr id="7" name="Přímá spojnice se šipkou 6"/>
          <p:cNvCxnSpPr/>
          <p:nvPr/>
        </p:nvCxnSpPr>
        <p:spPr>
          <a:xfrm>
            <a:off x="2123728" y="3212976"/>
            <a:ext cx="1080120" cy="144016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0443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http://cs.wikipedia.org/wiki/Soubor:Jizerske_hory_CZ_I4A-6.png</a:t>
            </a:r>
            <a:endParaRPr lang="cs-CZ" dirty="0" smtClean="0"/>
          </a:p>
          <a:p>
            <a:r>
              <a:rPr lang="cs-CZ" dirty="0" smtClean="0">
                <a:effectLst/>
              </a:rPr>
              <a:t>Soubor:Jizersk%C3%A9 hory - Smrk z Pali%C4%8Dn%C3%ADku.jpg.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 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, last </a:t>
            </a:r>
            <a:r>
              <a:rPr lang="cs-CZ" dirty="0" err="1" smtClean="0">
                <a:effectLst/>
              </a:rPr>
              <a:t>modified</a:t>
            </a:r>
            <a:r>
              <a:rPr lang="cs-CZ" dirty="0" smtClean="0">
                <a:effectLst/>
              </a:rPr>
              <a:t> on 29.8.2006 [cit. 2011-12-15]. Dostupné z WWW: &lt;http://cs.wikipedia.org/wiki/Soubor:Jizersk%C3%A9_hory_-_Smrk_z_Pali%C4%8Dn%C3%ADku.jpg&gt;.</a:t>
            </a:r>
          </a:p>
          <a:p>
            <a:r>
              <a:rPr lang="cs-CZ" dirty="0" err="1" smtClean="0">
                <a:effectLst/>
              </a:rPr>
              <a:t>Soubor:Smrk.jpg</a:t>
            </a:r>
            <a:r>
              <a:rPr lang="cs-CZ" dirty="0" smtClean="0">
                <a:effectLst/>
              </a:rPr>
              <a:t>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 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podzim 2004, last </a:t>
            </a:r>
            <a:r>
              <a:rPr lang="cs-CZ" dirty="0" err="1" smtClean="0">
                <a:effectLst/>
              </a:rPr>
              <a:t>modified</a:t>
            </a:r>
            <a:r>
              <a:rPr lang="cs-CZ" dirty="0" smtClean="0">
                <a:effectLst/>
              </a:rPr>
              <a:t> on 10.8.2005 [cit. 2011-12-15]. Dostupné z WWW: &lt;http://cs.wikipedia.org/wiki/</a:t>
            </a:r>
            <a:r>
              <a:rPr lang="cs-CZ" dirty="0" err="1" smtClean="0">
                <a:effectLst/>
              </a:rPr>
              <a:t>Soubor:Smrk.jpg</a:t>
            </a:r>
            <a:r>
              <a:rPr lang="cs-CZ" dirty="0" smtClean="0">
                <a:effectLst/>
              </a:rPr>
              <a:t>&gt;.</a:t>
            </a:r>
          </a:p>
          <a:p>
            <a:r>
              <a:rPr lang="cs-CZ" dirty="0"/>
              <a:t>http://cs.wikipedia.org/wiki/Soubor:Jizerskohorsk%C3%A9_Bu%C4%8Diny.JPG</a:t>
            </a:r>
            <a:endParaRPr lang="cs-CZ" dirty="0" smtClean="0">
              <a:effectLst/>
            </a:endParaRPr>
          </a:p>
          <a:p>
            <a:endParaRPr lang="cs-CZ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0776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8. </a:t>
            </a:r>
            <a:r>
              <a:rPr lang="cs-CZ" dirty="0" smtClean="0"/>
              <a:t>ročník.</a:t>
            </a:r>
          </a:p>
          <a:p>
            <a:r>
              <a:rPr lang="cs-CZ" dirty="0" smtClean="0"/>
              <a:t>Materiál slouží k doplnění výkladu </a:t>
            </a:r>
            <a:r>
              <a:rPr lang="cs-CZ" smtClean="0"/>
              <a:t>o </a:t>
            </a:r>
            <a:r>
              <a:rPr lang="cs-CZ" smtClean="0"/>
              <a:t>povrchu ČR</a:t>
            </a:r>
            <a:r>
              <a:rPr lang="cs-CZ" smtClean="0"/>
              <a:t>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440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262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</vt:lpstr>
      <vt:lpstr>Prezentace aplikace PowerPoint</vt:lpstr>
      <vt:lpstr>Poloha</vt:lpstr>
      <vt:lpstr>Povrch</vt:lpstr>
      <vt:lpstr>Prezentace aplikace PowerPoint</vt:lpstr>
      <vt:lpstr>Příroda, Podnebí</vt:lpstr>
      <vt:lpstr>Odkazy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Hanuš</dc:creator>
  <cp:lastModifiedBy>Zdeněk Hanuš</cp:lastModifiedBy>
  <cp:revision>10</cp:revision>
  <dcterms:created xsi:type="dcterms:W3CDTF">2011-12-15T11:09:48Z</dcterms:created>
  <dcterms:modified xsi:type="dcterms:W3CDTF">2011-12-22T12:08:06Z</dcterms:modified>
</cp:coreProperties>
</file>