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7B97E-6171-4762-ACBC-68B0C3E49962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005E34-FB87-4FAC-811C-E67358355096}">
      <dgm:prSet/>
      <dgm:spPr>
        <a:solidFill>
          <a:schemeClr val="accent2">
            <a:lumMod val="75000"/>
            <a:alpha val="50000"/>
          </a:schemeClr>
        </a:solidFill>
        <a:ln>
          <a:solidFill>
            <a:srgbClr val="FFFF00"/>
          </a:solidFill>
        </a:ln>
      </dgm:spPr>
      <dgm:t>
        <a:bodyPr/>
        <a:lstStyle/>
        <a:p>
          <a:pPr rtl="0"/>
          <a:r>
            <a:rPr lang="cs-CZ" dirty="0" smtClean="0"/>
            <a:t>Krkonoše</a:t>
          </a:r>
          <a:endParaRPr lang="cs-CZ" dirty="0"/>
        </a:p>
      </dgm:t>
    </dgm:pt>
    <dgm:pt modelId="{731517B1-601E-4321-A6E2-238936587E3F}" type="parTrans" cxnId="{BE388AD2-EC3F-49FA-B8A3-774E2B82E8FF}">
      <dgm:prSet/>
      <dgm:spPr/>
      <dgm:t>
        <a:bodyPr/>
        <a:lstStyle/>
        <a:p>
          <a:endParaRPr lang="cs-CZ"/>
        </a:p>
      </dgm:t>
    </dgm:pt>
    <dgm:pt modelId="{062E4B1C-A205-457C-9BA7-EDA40EB33DBE}" type="sibTrans" cxnId="{BE388AD2-EC3F-49FA-B8A3-774E2B82E8FF}">
      <dgm:prSet/>
      <dgm:spPr/>
      <dgm:t>
        <a:bodyPr/>
        <a:lstStyle/>
        <a:p>
          <a:endParaRPr lang="cs-CZ"/>
        </a:p>
      </dgm:t>
    </dgm:pt>
    <dgm:pt modelId="{D461CE87-53B4-4002-A87C-4675B098E4E6}" type="pres">
      <dgm:prSet presAssocID="{DE47B97E-6171-4762-ACBC-68B0C3E49962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C248C8-3984-4E7E-BCC2-B1BA162D7C32}" type="pres">
      <dgm:prSet presAssocID="{D5005E34-FB87-4FAC-811C-E67358355096}" presName="circ1TxSh" presStyleLbl="vennNode1" presStyleIdx="0" presStyleCnt="1" custAng="20518263" custScaleX="200504" custScaleY="75439" custLinFactNeighborX="1489" custLinFactNeighborY="9878"/>
      <dgm:spPr/>
      <dgm:t>
        <a:bodyPr/>
        <a:lstStyle/>
        <a:p>
          <a:endParaRPr lang="cs-CZ"/>
        </a:p>
      </dgm:t>
    </dgm:pt>
  </dgm:ptLst>
  <dgm:cxnLst>
    <dgm:cxn modelId="{BE388AD2-EC3F-49FA-B8A3-774E2B82E8FF}" srcId="{DE47B97E-6171-4762-ACBC-68B0C3E49962}" destId="{D5005E34-FB87-4FAC-811C-E67358355096}" srcOrd="0" destOrd="0" parTransId="{731517B1-601E-4321-A6E2-238936587E3F}" sibTransId="{062E4B1C-A205-457C-9BA7-EDA40EB33DBE}"/>
    <dgm:cxn modelId="{D0832E30-C4F6-479C-A860-A2471C753C5B}" type="presOf" srcId="{DE47B97E-6171-4762-ACBC-68B0C3E49962}" destId="{D461CE87-53B4-4002-A87C-4675B098E4E6}" srcOrd="0" destOrd="0" presId="urn:microsoft.com/office/officeart/2005/8/layout/venn1"/>
    <dgm:cxn modelId="{5509B740-55EE-4D01-9431-82735F460E67}" type="presOf" srcId="{D5005E34-FB87-4FAC-811C-E67358355096}" destId="{5DC248C8-3984-4E7E-BCC2-B1BA162D7C32}" srcOrd="0" destOrd="0" presId="urn:microsoft.com/office/officeart/2005/8/layout/venn1"/>
    <dgm:cxn modelId="{95E9EF8B-5BBE-460B-B82A-C0FCC268F0EF}" type="presParOf" srcId="{D461CE87-53B4-4002-A87C-4675B098E4E6}" destId="{5DC248C8-3984-4E7E-BCC2-B1BA162D7C32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C248C8-3984-4E7E-BCC2-B1BA162D7C32}">
      <dsp:nvSpPr>
        <dsp:cNvPr id="0" name=""/>
        <dsp:cNvSpPr/>
      </dsp:nvSpPr>
      <dsp:spPr>
        <a:xfrm rot="20518263">
          <a:off x="0" y="909485"/>
          <a:ext cx="8229598" cy="3096360"/>
        </a:xfrm>
        <a:prstGeom prst="ellipse">
          <a:avLst/>
        </a:prstGeom>
        <a:solidFill>
          <a:schemeClr val="accent2">
            <a:lumMod val="75000"/>
            <a:alpha val="50000"/>
          </a:schemeClr>
        </a:solidFill>
        <a:ln w="254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44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Krkonoše</a:t>
          </a:r>
          <a:endParaRPr lang="cs-CZ" sz="6400" kern="1200" dirty="0"/>
        </a:p>
      </dsp:txBody>
      <dsp:txXfrm rot="20518263">
        <a:off x="0" y="909485"/>
        <a:ext cx="8229598" cy="3096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902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873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1092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7629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820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0209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526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050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937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815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175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C3EF6-97BE-4FE3-A4AB-51FBCE398E4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E535B-F588-47CC-83F6-2B5B97663F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47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9Anie%C5%BCka_z_zachodu.jpg" TargetMode="External"/><Relationship Id="rId2" Type="http://schemas.openxmlformats.org/officeDocument/2006/relationships/hyperlink" Target="http://cs.wikipedia.org/wiki/Soubor:Krkonose_CZ_I4A-7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ysoka_plan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VY_32_INOVACE_51_Krkonoše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804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10313559"/>
              </p:ext>
            </p:extLst>
          </p:nvPr>
        </p:nvGraphicFramePr>
        <p:xfrm>
          <a:off x="395536" y="836712"/>
          <a:ext cx="8229600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15126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772816"/>
            <a:ext cx="2123728" cy="4525963"/>
          </a:xfrm>
        </p:spPr>
        <p:txBody>
          <a:bodyPr/>
          <a:lstStyle/>
          <a:p>
            <a:r>
              <a:rPr lang="cs-CZ" dirty="0" smtClean="0"/>
              <a:t>Sever ČR</a:t>
            </a:r>
          </a:p>
          <a:p>
            <a:r>
              <a:rPr lang="cs-CZ" dirty="0" smtClean="0"/>
              <a:t>Při hranici s Polskem (i v Polsku)</a:t>
            </a:r>
          </a:p>
          <a:p>
            <a:r>
              <a:rPr lang="cs-CZ" dirty="0" smtClean="0"/>
              <a:t>Liberecký a </a:t>
            </a:r>
            <a:r>
              <a:rPr lang="cs-CZ" dirty="0" err="1" smtClean="0"/>
              <a:t>Králove</a:t>
            </a:r>
            <a:r>
              <a:rPr lang="cs-CZ" dirty="0" smtClean="0"/>
              <a:t>- hradecký kraj</a:t>
            </a:r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3074" y="1700808"/>
            <a:ext cx="7050926" cy="4389200"/>
          </a:xfrm>
        </p:spPr>
      </p:pic>
    </p:spTree>
    <p:extLst>
      <p:ext uri="{BB962C8B-B14F-4D97-AF65-F5344CB8AC3E}">
        <p14:creationId xmlns:p14="http://schemas.microsoft.com/office/powerpoint/2010/main" xmlns="" val="12610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20384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Nejvyšší pohoří ČR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Sněžka </a:t>
            </a:r>
            <a:r>
              <a:rPr lang="cs-CZ" dirty="0" smtClean="0">
                <a:solidFill>
                  <a:srgbClr val="FF0000"/>
                </a:solidFill>
              </a:rPr>
              <a:t>                          1602 </a:t>
            </a:r>
            <a:r>
              <a:rPr lang="cs-CZ" dirty="0" smtClean="0">
                <a:solidFill>
                  <a:srgbClr val="FF0000"/>
                </a:solidFill>
              </a:rPr>
              <a:t>m.</a:t>
            </a:r>
            <a:r>
              <a:rPr lang="cs-CZ" dirty="0" err="1" smtClean="0">
                <a:solidFill>
                  <a:srgbClr val="FF0000"/>
                </a:solidFill>
              </a:rPr>
              <a:t>n.m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Přímo na hranicích s Polskem</a:t>
            </a:r>
          </a:p>
          <a:p>
            <a:r>
              <a:rPr lang="cs-CZ" dirty="0" smtClean="0"/>
              <a:t>Další hory </a:t>
            </a:r>
            <a:r>
              <a:rPr lang="cs-CZ" dirty="0" smtClean="0"/>
              <a:t> nad </a:t>
            </a:r>
            <a:r>
              <a:rPr lang="cs-CZ" dirty="0" smtClean="0"/>
              <a:t>1500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Luční hora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Studniční hora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Vysoké kolo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1" y="1643483"/>
            <a:ext cx="6029092" cy="4521819"/>
          </a:xfrm>
        </p:spPr>
      </p:pic>
    </p:spTree>
    <p:extLst>
      <p:ext uri="{BB962C8B-B14F-4D97-AF65-F5344CB8AC3E}">
        <p14:creationId xmlns:p14="http://schemas.microsoft.com/office/powerpoint/2010/main" xmlns="" val="186508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4038600" cy="507342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Labe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Úpa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Mumlava</a:t>
            </a:r>
          </a:p>
          <a:p>
            <a:endParaRPr lang="cs-CZ" dirty="0"/>
          </a:p>
          <a:p>
            <a:r>
              <a:rPr lang="cs-CZ" dirty="0" smtClean="0"/>
              <a:t>Jezera na polské straně </a:t>
            </a:r>
          </a:p>
          <a:p>
            <a:r>
              <a:rPr lang="cs-CZ" dirty="0" smtClean="0"/>
              <a:t>(</a:t>
            </a:r>
            <a:r>
              <a:rPr lang="cs-CZ" dirty="0" err="1" smtClean="0">
                <a:solidFill>
                  <a:srgbClr val="FF0000"/>
                </a:solidFill>
              </a:rPr>
              <a:t>Wielki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Staw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Vodopády: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Mumlavský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Labský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Pančavský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1643484"/>
            <a:ext cx="5436096" cy="4077072"/>
          </a:xfrm>
        </p:spPr>
      </p:pic>
    </p:spTree>
    <p:extLst>
      <p:ext uri="{BB962C8B-B14F-4D97-AF65-F5344CB8AC3E}">
        <p14:creationId xmlns:p14="http://schemas.microsoft.com/office/powerpoint/2010/main" xmlns="" val="48983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5004048" cy="850106"/>
          </a:xfrm>
        </p:spPr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816" y="1772816"/>
            <a:ext cx="4253152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KRNAP</a:t>
            </a:r>
          </a:p>
          <a:p>
            <a:r>
              <a:rPr lang="cs-CZ" dirty="0" smtClean="0"/>
              <a:t>Krakonoš</a:t>
            </a:r>
          </a:p>
          <a:p>
            <a:r>
              <a:rPr lang="cs-CZ" dirty="0" smtClean="0"/>
              <a:t>Turistická centra:</a:t>
            </a:r>
          </a:p>
          <a:p>
            <a:r>
              <a:rPr lang="cs-CZ" dirty="0" smtClean="0"/>
              <a:t>Harrachov, </a:t>
            </a:r>
            <a:r>
              <a:rPr lang="cs-CZ" dirty="0" smtClean="0"/>
              <a:t>                   Špindlerův </a:t>
            </a:r>
            <a:r>
              <a:rPr lang="cs-CZ" dirty="0" smtClean="0"/>
              <a:t>Mlýn, Rokytnice </a:t>
            </a:r>
            <a:r>
              <a:rPr lang="cs-CZ" dirty="0" smtClean="0"/>
              <a:t>n</a:t>
            </a:r>
            <a:r>
              <a:rPr lang="cs-CZ" dirty="0" smtClean="0"/>
              <a:t>ad</a:t>
            </a:r>
            <a:r>
              <a:rPr lang="cs-CZ" dirty="0" smtClean="0"/>
              <a:t> </a:t>
            </a:r>
            <a:r>
              <a:rPr lang="cs-CZ" dirty="0" smtClean="0"/>
              <a:t>Jizerou, </a:t>
            </a:r>
            <a:r>
              <a:rPr lang="cs-CZ" dirty="0" smtClean="0"/>
              <a:t>                   Pec </a:t>
            </a:r>
            <a:r>
              <a:rPr lang="cs-CZ" dirty="0" smtClean="0"/>
              <a:t>pod Sněžkou, </a:t>
            </a:r>
            <a:r>
              <a:rPr lang="cs-CZ" dirty="0" smtClean="0"/>
              <a:t>              Jánské </a:t>
            </a:r>
            <a:r>
              <a:rPr lang="cs-CZ" dirty="0" smtClean="0"/>
              <a:t>Lázně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3520" y="1097359"/>
            <a:ext cx="4320480" cy="5760641"/>
          </a:xfrm>
        </p:spPr>
      </p:pic>
    </p:spTree>
    <p:extLst>
      <p:ext uri="{BB962C8B-B14F-4D97-AF65-F5344CB8AC3E}">
        <p14:creationId xmlns:p14="http://schemas.microsoft.com/office/powerpoint/2010/main" xmlns="" val="32560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738031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V Krkonoších je 5 vrcholů nad 1500 </a:t>
            </a:r>
            <a:r>
              <a:rPr lang="cs-CZ" sz="2400" dirty="0" err="1" smtClean="0"/>
              <a:t>m.n.m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Pramení zde řeka Vltava.</a:t>
            </a:r>
          </a:p>
          <a:p>
            <a:endParaRPr lang="cs-CZ" sz="2400" dirty="0" smtClean="0"/>
          </a:p>
          <a:p>
            <a:r>
              <a:rPr lang="cs-CZ" sz="2400" dirty="0" smtClean="0"/>
              <a:t>Je zde největší </a:t>
            </a:r>
            <a:r>
              <a:rPr lang="cs-CZ" sz="2400" dirty="0" err="1" smtClean="0"/>
              <a:t>Mumlavský</a:t>
            </a:r>
            <a:r>
              <a:rPr lang="cs-CZ" sz="2400" dirty="0" smtClean="0"/>
              <a:t> vodopád.</a:t>
            </a:r>
          </a:p>
          <a:p>
            <a:endParaRPr lang="cs-CZ" sz="2400" dirty="0" smtClean="0"/>
          </a:p>
          <a:p>
            <a:r>
              <a:rPr lang="cs-CZ" sz="2400" dirty="0" smtClean="0"/>
              <a:t>Krkonoše leží na severozápadě ČR.</a:t>
            </a:r>
          </a:p>
          <a:p>
            <a:endParaRPr lang="cs-CZ" sz="2400" dirty="0" smtClean="0"/>
          </a:p>
          <a:p>
            <a:r>
              <a:rPr lang="cs-CZ" sz="2400" dirty="0" smtClean="0"/>
              <a:t>Protékají zde řeky Úpa, Mumlava , Labe.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Turistická centra: Harrachov, Bedřichov, Pec p. Sněžkou, Rokytnice.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144000" y="1628800"/>
            <a:ext cx="202656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64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67 0.00069 C -0.06805 0.00162 -0.07361 0.00185 -0.07864 0.00508 C -0.09253 0.01456 -0.0809 0.00901 -0.09132 0.01341 C -0.09409 0.01595 -0.09618 0.01965 -0.09913 0.02196 C -0.10156 0.02404 -0.11024 0.02543 -0.11198 0.02612 C -0.12187 0.02959 -0.13021 0.0326 -0.14045 0.03468 C -0.24114 0.0326 -0.21875 0.03583 -0.27066 0.0282 C -0.29531 0.02011 -0.3217 0.01711 -0.34687 0.01341 C -0.35868 0.00809 -0.35 0.01156 -0.37378 0.00716 C -0.38194 0.00555 -0.38958 0.00138 -0.39757 -0.00139 C -0.39809 -0.00347 -0.39913 -0.00763 -0.39913 -0.00763 " pathEditMode="relative" ptsTypes="ffffffffffA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12 0.00878 C -0.06146 0.01248 -0.05486 0.00855 -0.06267 0.01711 C -0.06423 0.01873 -0.0658 0.02011 -0.06753 0.0215 C -0.06962 0.02312 -0.07187 0.02381 -0.07378 0.02566 C -0.08333 0.03561 -0.08524 0.04115 -0.09757 0.0467 C -0.11076 0.05873 -0.1283 0.05965 -0.14357 0.0615 C -0.19722 0.06011 -0.21163 0.05711 -0.25469 0.05318 C -0.29566 0.04 -0.33837 0.03792 -0.38021 0.03191 C -0.39496 0.02705 -0.40989 0.02636 -0.42465 0.0215 C -0.42882 0.0222 -0.43316 0.0222 -0.43732 0.02358 C -0.44236 0.02543 -0.44132 0.0289 -0.44531 0.03191 C -0.44809 0.03422 -0.45156 0.03468 -0.45469 0.0363 C -0.47291 0.03468 -0.4868 0.03214 -0.50399 0.02774 C -0.51597 0.02844 -0.53837 0.02844 -0.55312 0.03191 C -0.5592 0.03329 -0.56649 0.03792 -0.57222 0.04046 C -0.57969 0.0437 -0.58802 0.04046 -0.596 0.04046 " pathEditMode="relative" ptsTypes="fffffffffffffffA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55 0.01064 C -0.07292 0.01503 -0.07778 0.02705 -0.08698 0.03191 C -0.10504 0.05804 -0.12275 0.07445 -0.14809 0.08047 C -0.16632 0.08925 -0.18542 0.09087 -0.20469 0.09318 C -0.2066 0.09388 -0.20851 0.0948 -0.21059 0.09526 C -0.21476 0.09619 -0.21927 0.09596 -0.22361 0.09734 C -0.23125 0.09989 -0.23889 0.10613 -0.24688 0.10798 C -0.25452 0.10983 -0.26233 0.11052 -0.27014 0.11214 C -0.32101 0.11122 -0.35816 0.11399 -0.40382 0.10359 C -0.41389 0.09873 -0.42535 0.0985 -0.43577 0.09526 C -0.43976 0.09411 -0.4474 0.0911 -0.4474 0.09133 C -0.45504 0.08532 -0.46059 0.0844 -0.46927 0.08255 C -0.47778 0.07862 -0.47205 0.08047 -0.48664 0.08047 " pathEditMode="relative" rAng="0" ptsTypes="ffffffffffffA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63" y="5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42 -0.00208 C -0.06215 0.02104 -0.07309 0.03838 -0.09132 0.04439 C -0.09809 0.04901 -0.10538 0.05225 -0.11198 0.05711 C -0.1184 0.06196 -0.12274 0.06867 -0.12934 0.0719 C -0.13628 0.08092 -0.13611 0.08578 -0.14531 0.08878 C -0.15399 0.10612 -0.17708 0.10543 -0.19132 0.10774 C -0.20469 0.11375 -0.21892 0.12023 -0.23246 0.12462 C -0.23784 0.12647 -0.24288 0.13086 -0.24844 0.13109 C -0.29496 0.13248 -0.34149 0.13248 -0.38802 0.13318 C -0.41302 0.13248 -0.45225 0.12878 -0.48177 0.12878 " pathEditMode="relative" ptsTypes="fffffffffA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84 0.00208 C -0.06962 0.01364 -0.07743 0.02035 -0.0842 0.02751 C -0.09132 0.03491 -0.09775 0.04254 -0.10643 0.04647 C -0.11285 0.05457 -0.10625 0.04717 -0.11441 0.05295 C -0.11945 0.05642 -0.12153 0.06081 -0.12709 0.06335 C -0.13177 0.06983 -0.13889 0.07306 -0.14462 0.07815 C -0.15278 0.08532 -0.14618 0.08116 -0.15886 0.0867 C -0.16059 0.0874 -0.16181 0.08971 -0.16355 0.09087 C -0.16511 0.09179 -0.16667 0.09248 -0.16841 0.09295 C -0.18316 0.0978 -0.19827 0.10243 -0.21285 0.10774 C -0.22691 0.11283 -0.23976 0.11931 -0.25417 0.12254 C -0.27032 0.12971 -0.28664 0.13572 -0.3033 0.13942 C -0.3191 0.15029 -0.33837 0.15052 -0.35573 0.15214 C -0.37032 0.15491 -0.3842 0.15861 -0.39861 0.16069 C -0.42327 0.16902 -0.40278 0.16277 -0.46198 0.16277 " pathEditMode="relative" ptsTypes="ffffffffffffffA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42 0.00625 C -0.05885 0.01966 -0.06909 0.03792 -0.07673 0.04625 C -0.07882 0.05526 -0.08333 0.05619 -0.08698 0.06336 C -0.09583 0.0807 -0.10538 0.09665 -0.1158 0.11191 C -0.121 0.11954 -0.12482 0.1274 -0.13177 0.13087 C -0.13941 0.13919 -0.14739 0.14729 -0.15642 0.14983 C -0.16094 0.1563 -0.16909 0.15838 -0.17534 0.16047 C -0.18923 0.16532 -0.20312 0.16879 -0.21736 0.1711 C -0.23229 0.17642 -0.24479 0.17619 -0.26094 0.17734 C -0.27048 0.18081 -0.28003 0.18497 -0.28993 0.1859 C -0.31215 0.18775 -0.35659 0.19006 -0.35659 0.19029 C -0.3658 0.19445 -0.36996 0.197 -0.3783 0.20486 C -0.38316 0.20948 -0.38281 0.20648 -0.38281 0.21133 " pathEditMode="relative" rAng="0" ptsTypes="ffffffffffffA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102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http://cs.wikipedia.org/wiki/Soubor:Krkonose_CZ_I4A-7.png</a:t>
            </a:r>
            <a:endParaRPr lang="cs-CZ" dirty="0" smtClean="0"/>
          </a:p>
          <a:p>
            <a:r>
              <a:rPr lang="cs-CZ" dirty="0" err="1" smtClean="0">
                <a:effectLst/>
              </a:rPr>
              <a:t>Śnieżka</a:t>
            </a:r>
            <a:r>
              <a:rPr lang="cs-CZ" dirty="0" smtClean="0">
                <a:effectLst/>
              </a:rPr>
              <a:t> z zachodu.jpg.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2007-08-02 [cit. 2012-01-06]. Dostupné z: </a:t>
            </a:r>
            <a:r>
              <a:rPr lang="cs-CZ" dirty="0" smtClean="0">
                <a:effectLst/>
                <a:hlinkClick r:id="rId3"/>
              </a:rPr>
              <a:t>http://cs.wikipedia.org/wiki/Soubor:%C5%9Anie%C5%BCka_z_zachodu.jpg</a:t>
            </a:r>
            <a:endParaRPr lang="cs-CZ" dirty="0" smtClean="0">
              <a:effectLst/>
            </a:endParaRPr>
          </a:p>
          <a:p>
            <a:r>
              <a:rPr lang="cs-CZ" dirty="0" err="1"/>
              <a:t>Pancavsky</a:t>
            </a:r>
            <a:r>
              <a:rPr lang="cs-CZ" dirty="0"/>
              <a:t> </a:t>
            </a:r>
            <a:r>
              <a:rPr lang="cs-CZ" dirty="0" err="1"/>
              <a:t>vodopad</a:t>
            </a:r>
            <a:r>
              <a:rPr lang="cs-CZ" dirty="0"/>
              <a:t> 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2006-09-06 [cit. 2012-01-16]. Dostupné z: http://cs.wikipedia.org/wiki/Soubor:Pancavsky_vodopad_02.jpg 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cs.wikipedia.org/wiki/Soubor:Vysoka_plan.jpg</a:t>
            </a:r>
            <a:endParaRPr lang="cs-CZ" dirty="0" smtClean="0"/>
          </a:p>
          <a:p>
            <a:endParaRPr lang="cs-CZ" dirty="0"/>
          </a:p>
          <a:p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683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</a:t>
            </a:r>
            <a:r>
              <a:rPr lang="cs-CZ" dirty="0" smtClean="0"/>
              <a:t>            na </a:t>
            </a:r>
            <a:r>
              <a:rPr lang="cs-CZ" dirty="0" smtClean="0"/>
              <a:t>Základní Škole Mladá Boleslav 17. listopadu 1325 příspěvková organizace, pro 8. ročník.</a:t>
            </a:r>
          </a:p>
          <a:p>
            <a:r>
              <a:rPr lang="cs-CZ" dirty="0" smtClean="0"/>
              <a:t>Materiál slouží k doplnění výkladu o povrchu ČR.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9267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300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Snímek 2</vt:lpstr>
      <vt:lpstr>Poloha</vt:lpstr>
      <vt:lpstr>Povrch</vt:lpstr>
      <vt:lpstr>Vodstvo</vt:lpstr>
      <vt:lpstr>Zajímavosti</vt:lpstr>
      <vt:lpstr>Test</vt:lpstr>
      <vt:lpstr>odkazy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Krkonoše</dc:title>
  <dc:creator>Zdeněk Hanuš</dc:creator>
  <cp:lastModifiedBy>Dum</cp:lastModifiedBy>
  <cp:revision>12</cp:revision>
  <dcterms:created xsi:type="dcterms:W3CDTF">2012-01-16T07:23:12Z</dcterms:created>
  <dcterms:modified xsi:type="dcterms:W3CDTF">2012-06-19T11:13:09Z</dcterms:modified>
</cp:coreProperties>
</file>