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8" r:id="rId4"/>
    <p:sldId id="259" r:id="rId5"/>
    <p:sldId id="260" r:id="rId6"/>
    <p:sldId id="261" r:id="rId7"/>
    <p:sldId id="257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89FF2-18A1-400E-9AD4-47EA607191FD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BB90-075C-475A-95BC-B9FCDD8C20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89FF2-18A1-400E-9AD4-47EA607191FD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BB90-075C-475A-95BC-B9FCDD8C20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89FF2-18A1-400E-9AD4-47EA607191FD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BB90-075C-475A-95BC-B9FCDD8C20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89FF2-18A1-400E-9AD4-47EA607191FD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BB90-075C-475A-95BC-B9FCDD8C20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89FF2-18A1-400E-9AD4-47EA607191FD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BB90-075C-475A-95BC-B9FCDD8C20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89FF2-18A1-400E-9AD4-47EA607191FD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BB90-075C-475A-95BC-B9FCDD8C20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89FF2-18A1-400E-9AD4-47EA607191FD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BB90-075C-475A-95BC-B9FCDD8C20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89FF2-18A1-400E-9AD4-47EA607191FD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BB90-075C-475A-95BC-B9FCDD8C20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89FF2-18A1-400E-9AD4-47EA607191FD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BB90-075C-475A-95BC-B9FCDD8C20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89FF2-18A1-400E-9AD4-47EA607191FD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BB90-075C-475A-95BC-B9FCDD8C20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89FF2-18A1-400E-9AD4-47EA607191FD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BB90-075C-475A-95BC-B9FCDD8C20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189FF2-18A1-400E-9AD4-47EA607191FD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53BB90-075C-475A-95BC-B9FCDD8C20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drspach.cz/fotogalerie/index.php?show=1193599782&amp;cat=QWRyuXBhuXNr6SBza+FseQ==" TargetMode="External"/><Relationship Id="rId3" Type="http://schemas.openxmlformats.org/officeDocument/2006/relationships/hyperlink" Target="http://fotoprazak.net/2-vyber_lokalit_krajin/lokality_krajin/dalsi/slides/kovarovka%20(2).html" TargetMode="External"/><Relationship Id="rId7" Type="http://schemas.openxmlformats.org/officeDocument/2006/relationships/hyperlink" Target="http://www.adrspach.cz/fotogalerie/index.php?show=1269627810&amp;cat=QnJvdW1vdnNr6SBzdOxueQ==" TargetMode="External"/><Relationship Id="rId2" Type="http://schemas.openxmlformats.org/officeDocument/2006/relationships/hyperlink" Target="http://cs.wikipedia.org/wiki/Soubor:Milenci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drspach.cz/fotogalerie/index.php?show=1231493692&amp;cat=QnJvdW1vdnNr6SBzdOxueQ==" TargetMode="External"/><Relationship Id="rId11" Type="http://schemas.openxmlformats.org/officeDocument/2006/relationships/hyperlink" Target="http://www.adrspach.cz/fotogalerie/index.php?show=1171043798&amp;cat=TGV0ZWNr6SBzbu1ta3kgc2thbA==" TargetMode="External"/><Relationship Id="rId5" Type="http://schemas.openxmlformats.org/officeDocument/2006/relationships/hyperlink" Target="http://www.adrspach.cz/" TargetMode="External"/><Relationship Id="rId10" Type="http://schemas.openxmlformats.org/officeDocument/2006/relationships/hyperlink" Target="http://www.adrspach.cz/fotogalerie/index.php?show=1299833591&amp;cat=QWRyuXBhuXNr6SBza+FseQ==" TargetMode="External"/><Relationship Id="rId4" Type="http://schemas.openxmlformats.org/officeDocument/2006/relationships/hyperlink" Target="http://fotoprazak.net/2-vyber_lokalit_krajin/lokality_krajin/dalsi/slides/kovarova_rokle%20(4).html" TargetMode="External"/><Relationship Id="rId9" Type="http://schemas.openxmlformats.org/officeDocument/2006/relationships/hyperlink" Target="http://www.adrspach.cz/fotogalerie/index.php?show=1191350370&amp;cat=QWRyuXBhuXNr6SBza+FseQ==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Povrch ČR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VY_32_INOVACE_52_Broumovská vrchovina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3140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48880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Broumovská vrchovina</a:t>
            </a:r>
            <a:endParaRPr lang="cs-CZ" sz="9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Poloha</a:t>
            </a:r>
            <a:endParaRPr lang="cs-CZ" sz="6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1628800"/>
            <a:ext cx="4038600" cy="4525963"/>
          </a:xfrm>
        </p:spPr>
        <p:txBody>
          <a:bodyPr/>
          <a:lstStyle/>
          <a:p>
            <a:r>
              <a:rPr lang="cs-CZ" dirty="0" smtClean="0"/>
              <a:t>SV Čech</a:t>
            </a:r>
          </a:p>
          <a:p>
            <a:r>
              <a:rPr lang="cs-CZ" dirty="0" smtClean="0"/>
              <a:t>Při hranici s Polskem</a:t>
            </a:r>
          </a:p>
          <a:p>
            <a:r>
              <a:rPr lang="cs-CZ" dirty="0" smtClean="0"/>
              <a:t>Broumovský výběžek </a:t>
            </a:r>
          </a:p>
          <a:p>
            <a:r>
              <a:rPr lang="cs-CZ" smtClean="0"/>
              <a:t>Královehradecký</a:t>
            </a:r>
            <a:r>
              <a:rPr lang="cs-CZ" dirty="0" smtClean="0"/>
              <a:t> kraj</a:t>
            </a:r>
            <a:endParaRPr lang="cs-CZ" dirty="0"/>
          </a:p>
        </p:txBody>
      </p:sp>
      <p:pic>
        <p:nvPicPr>
          <p:cNvPr id="4098" name="Picture 2" descr="C:\Users\vlastnik\Pictures\mapa-cr-home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681711"/>
            <a:ext cx="4352578" cy="2176289"/>
          </a:xfrm>
          <a:prstGeom prst="rect">
            <a:avLst/>
          </a:prstGeom>
          <a:noFill/>
        </p:spPr>
      </p:pic>
      <p:pic>
        <p:nvPicPr>
          <p:cNvPr id="4099" name="Picture 3" descr="C:\Users\vlastnik\Pictures\119135037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7" y="1484785"/>
            <a:ext cx="5184576" cy="38884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52936" y="0"/>
            <a:ext cx="6491064" cy="1143000"/>
          </a:xfrm>
        </p:spPr>
        <p:txBody>
          <a:bodyPr/>
          <a:lstStyle/>
          <a:p>
            <a:r>
              <a:rPr lang="cs-CZ" dirty="0" smtClean="0"/>
              <a:t>Přírodní poměry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124744"/>
            <a:ext cx="363589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Stolové hory</a:t>
            </a:r>
          </a:p>
          <a:p>
            <a:endParaRPr lang="cs-CZ" dirty="0"/>
          </a:p>
          <a:p>
            <a:r>
              <a:rPr lang="cs-CZ" dirty="0" smtClean="0"/>
              <a:t>Skalní města: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- </a:t>
            </a:r>
            <a:r>
              <a:rPr lang="cs-CZ" dirty="0" err="1" smtClean="0">
                <a:solidFill>
                  <a:srgbClr val="FF0000"/>
                </a:solidFill>
              </a:rPr>
              <a:t>Adrsšpašsko</a:t>
            </a:r>
            <a:r>
              <a:rPr lang="cs-CZ" dirty="0" err="1">
                <a:solidFill>
                  <a:srgbClr val="FF0000"/>
                </a:solidFill>
              </a:rPr>
              <a:t>t</a:t>
            </a:r>
            <a:r>
              <a:rPr lang="cs-CZ" dirty="0" err="1" smtClean="0">
                <a:solidFill>
                  <a:srgbClr val="FF0000"/>
                </a:solidFill>
              </a:rPr>
              <a:t>eplické</a:t>
            </a:r>
            <a:r>
              <a:rPr lang="cs-CZ" dirty="0" smtClean="0">
                <a:solidFill>
                  <a:srgbClr val="FF0000"/>
                </a:solidFill>
              </a:rPr>
              <a:t> skály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- Broumovské stěny</a:t>
            </a:r>
          </a:p>
          <a:p>
            <a:r>
              <a:rPr lang="cs-CZ" dirty="0" smtClean="0"/>
              <a:t>Řeka </a:t>
            </a:r>
            <a:r>
              <a:rPr lang="cs-CZ" dirty="0" smtClean="0">
                <a:solidFill>
                  <a:srgbClr val="FF0000"/>
                </a:solidFill>
              </a:rPr>
              <a:t>Metuje</a:t>
            </a:r>
          </a:p>
          <a:p>
            <a:r>
              <a:rPr lang="cs-CZ" dirty="0" smtClean="0"/>
              <a:t>Pramenitá voda – </a:t>
            </a:r>
            <a:r>
              <a:rPr lang="cs-CZ" dirty="0" err="1" smtClean="0">
                <a:solidFill>
                  <a:srgbClr val="FF0000"/>
                </a:solidFill>
              </a:rPr>
              <a:t>Toma</a:t>
            </a:r>
            <a:r>
              <a:rPr lang="cs-CZ" dirty="0" smtClean="0">
                <a:solidFill>
                  <a:srgbClr val="FF0000"/>
                </a:solidFill>
              </a:rPr>
              <a:t> Natura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 descr="C:\Users\vlastnik\Pictures\kovarova_rokle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1196752"/>
            <a:ext cx="3451621" cy="2588716"/>
          </a:xfrm>
          <a:prstGeom prst="rect">
            <a:avLst/>
          </a:prstGeom>
          <a:noFill/>
        </p:spPr>
      </p:pic>
      <p:pic>
        <p:nvPicPr>
          <p:cNvPr id="3076" name="Picture 4" descr="C:\Users\vlastnik\Pictures\129983359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4944" y="3244416"/>
            <a:ext cx="2409056" cy="3613584"/>
          </a:xfrm>
          <a:prstGeom prst="rect">
            <a:avLst/>
          </a:prstGeom>
          <a:noFill/>
        </p:spPr>
      </p:pic>
      <p:pic>
        <p:nvPicPr>
          <p:cNvPr id="3077" name="Picture 5" descr="C:\Users\vlastnik\Pictures\117104379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4209678"/>
            <a:ext cx="3531096" cy="26483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9264" y="0"/>
            <a:ext cx="6624736" cy="1143000"/>
          </a:xfrm>
        </p:spPr>
        <p:txBody>
          <a:bodyPr/>
          <a:lstStyle/>
          <a:p>
            <a:r>
              <a:rPr lang="cs-CZ" dirty="0" err="1" smtClean="0"/>
              <a:t>Adršpašskoteplické</a:t>
            </a:r>
            <a:r>
              <a:rPr lang="cs-CZ" dirty="0" smtClean="0"/>
              <a:t> skály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980728"/>
            <a:ext cx="4038600" cy="4525963"/>
          </a:xfrm>
        </p:spPr>
        <p:txBody>
          <a:bodyPr/>
          <a:lstStyle/>
          <a:p>
            <a:r>
              <a:rPr lang="cs-CZ" dirty="0" smtClean="0"/>
              <a:t>Národní přírodní rezervace</a:t>
            </a:r>
          </a:p>
          <a:p>
            <a:r>
              <a:rPr lang="cs-CZ" dirty="0" smtClean="0"/>
              <a:t>2 </a:t>
            </a:r>
            <a:r>
              <a:rPr lang="cs-CZ" dirty="0" smtClean="0">
                <a:solidFill>
                  <a:srgbClr val="FF0000"/>
                </a:solidFill>
              </a:rPr>
              <a:t>Skalní města</a:t>
            </a:r>
            <a:r>
              <a:rPr lang="cs-CZ" dirty="0" smtClean="0"/>
              <a:t> od sebe oddělena roklí</a:t>
            </a:r>
          </a:p>
          <a:p>
            <a:r>
              <a:rPr lang="cs-CZ" dirty="0" smtClean="0"/>
              <a:t>Skalní věže (např. Starosta, Milenci) </a:t>
            </a:r>
          </a:p>
          <a:p>
            <a:r>
              <a:rPr lang="cs-CZ" dirty="0" smtClean="0"/>
              <a:t>Horolezectví</a:t>
            </a:r>
          </a:p>
          <a:p>
            <a:r>
              <a:rPr lang="cs-CZ" dirty="0" smtClean="0"/>
              <a:t>Filmaři ( např. Třetí princ)</a:t>
            </a:r>
            <a:endParaRPr lang="cs-CZ" dirty="0"/>
          </a:p>
        </p:txBody>
      </p:sp>
      <p:pic>
        <p:nvPicPr>
          <p:cNvPr id="2050" name="Picture 2" descr="C:\Users\vlastnik\Pictures\90px-Milenci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3017575"/>
            <a:ext cx="2880320" cy="3840426"/>
          </a:xfrm>
          <a:prstGeom prst="rect">
            <a:avLst/>
          </a:prstGeom>
          <a:noFill/>
        </p:spPr>
      </p:pic>
      <p:pic>
        <p:nvPicPr>
          <p:cNvPr id="2051" name="Picture 3" descr="C:\Users\vlastnik\Pictures\119359978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6872" y="1556792"/>
            <a:ext cx="3057128" cy="5301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5148064" cy="1143000"/>
          </a:xfrm>
        </p:spPr>
        <p:txBody>
          <a:bodyPr/>
          <a:lstStyle/>
          <a:p>
            <a:r>
              <a:rPr lang="cs-CZ" dirty="0" smtClean="0"/>
              <a:t>Broumovské stěny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Národní přírodní rezervace</a:t>
            </a:r>
          </a:p>
          <a:p>
            <a:r>
              <a:rPr lang="cs-CZ" dirty="0" smtClean="0"/>
              <a:t>Dlouhý skalní hřbet</a:t>
            </a:r>
          </a:p>
          <a:p>
            <a:r>
              <a:rPr lang="cs-CZ" dirty="0" smtClean="0"/>
              <a:t>Stolové hory</a:t>
            </a:r>
          </a:p>
          <a:p>
            <a:r>
              <a:rPr lang="cs-CZ" dirty="0" smtClean="0"/>
              <a:t>Hluboké rokle – </a:t>
            </a:r>
            <a:r>
              <a:rPr lang="cs-CZ" dirty="0" smtClean="0">
                <a:solidFill>
                  <a:srgbClr val="FF0000"/>
                </a:solidFill>
              </a:rPr>
              <a:t>Kovářova rokle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vlastnik\Pictures\1231493692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3212976"/>
            <a:ext cx="5652120" cy="3645024"/>
          </a:xfrm>
          <a:prstGeom prst="rect">
            <a:avLst/>
          </a:prstGeom>
          <a:noFill/>
        </p:spPr>
      </p:pic>
      <p:pic>
        <p:nvPicPr>
          <p:cNvPr id="1027" name="Picture 3" descr="C:\Users\vlastnik\Pictures\12696278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0"/>
            <a:ext cx="4283968" cy="34956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odkazy</a:t>
            </a:r>
            <a:endParaRPr lang="cs-CZ" sz="8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http://cs.wikipedia.org/wiki/Soubor:Milenci.JPG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http://fotoprazak.net/2-vyber_lokalit_krajin/lokality_krajin/dalsi/slides/kovarovka%20(2).html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http://fotoprazak.net/2-vyber_lokalit_krajin/lokality_krajin/dalsi/slides/kovarova_rokle%20(4).html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adrspach.cz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adrspach.cz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fotogalerie</a:t>
            </a:r>
            <a:r>
              <a:rPr lang="cs-CZ" dirty="0" smtClean="0">
                <a:hlinkClick r:id="rId6"/>
              </a:rPr>
              <a:t>/index.</a:t>
            </a:r>
            <a:r>
              <a:rPr lang="cs-CZ" dirty="0" err="1" smtClean="0">
                <a:hlinkClick r:id="rId6"/>
              </a:rPr>
              <a:t>php</a:t>
            </a:r>
            <a:r>
              <a:rPr lang="cs-CZ" dirty="0" smtClean="0">
                <a:hlinkClick r:id="rId6"/>
              </a:rPr>
              <a:t>?show=1231493692&amp;</a:t>
            </a:r>
            <a:r>
              <a:rPr lang="cs-CZ" dirty="0" err="1" smtClean="0">
                <a:hlinkClick r:id="rId6"/>
              </a:rPr>
              <a:t>cat</a:t>
            </a:r>
            <a:r>
              <a:rPr lang="cs-CZ" dirty="0" smtClean="0">
                <a:hlinkClick r:id="rId6"/>
              </a:rPr>
              <a:t>=QnJvdW1vdnNr6SBzdOxueQ%3D%3D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adrspach.cz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fotogalerie</a:t>
            </a:r>
            <a:r>
              <a:rPr lang="cs-CZ" dirty="0" smtClean="0">
                <a:hlinkClick r:id="rId7"/>
              </a:rPr>
              <a:t>/index.</a:t>
            </a:r>
            <a:r>
              <a:rPr lang="cs-CZ" dirty="0" err="1" smtClean="0">
                <a:hlinkClick r:id="rId7"/>
              </a:rPr>
              <a:t>php</a:t>
            </a:r>
            <a:r>
              <a:rPr lang="cs-CZ" dirty="0" smtClean="0">
                <a:hlinkClick r:id="rId7"/>
              </a:rPr>
              <a:t>?show=1269627810&amp;</a:t>
            </a:r>
            <a:r>
              <a:rPr lang="cs-CZ" dirty="0" err="1" smtClean="0">
                <a:hlinkClick r:id="rId7"/>
              </a:rPr>
              <a:t>cat</a:t>
            </a:r>
            <a:r>
              <a:rPr lang="cs-CZ" dirty="0" smtClean="0">
                <a:hlinkClick r:id="rId7"/>
              </a:rPr>
              <a:t>=QnJvdW1vdnNr6SBzdOxueQ%3D%3D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adrspach.cz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fotogalerie</a:t>
            </a:r>
            <a:r>
              <a:rPr lang="cs-CZ" dirty="0" smtClean="0">
                <a:hlinkClick r:id="rId8"/>
              </a:rPr>
              <a:t>/index.</a:t>
            </a:r>
            <a:r>
              <a:rPr lang="cs-CZ" dirty="0" err="1" smtClean="0">
                <a:hlinkClick r:id="rId8"/>
              </a:rPr>
              <a:t>php</a:t>
            </a:r>
            <a:r>
              <a:rPr lang="cs-CZ" dirty="0" smtClean="0">
                <a:hlinkClick r:id="rId8"/>
              </a:rPr>
              <a:t>?show=1193599782&amp;</a:t>
            </a:r>
            <a:r>
              <a:rPr lang="cs-CZ" dirty="0" err="1" smtClean="0">
                <a:hlinkClick r:id="rId8"/>
              </a:rPr>
              <a:t>cat</a:t>
            </a:r>
            <a:r>
              <a:rPr lang="cs-CZ" dirty="0" smtClean="0">
                <a:hlinkClick r:id="rId8"/>
              </a:rPr>
              <a:t>=QWRyuXBhuXNr6SBza%2BFseQ%3D%3D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adrspach.cz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fotogalerie</a:t>
            </a:r>
            <a:r>
              <a:rPr lang="cs-CZ" dirty="0" smtClean="0">
                <a:hlinkClick r:id="rId9"/>
              </a:rPr>
              <a:t>/index.</a:t>
            </a:r>
            <a:r>
              <a:rPr lang="cs-CZ" dirty="0" err="1" smtClean="0">
                <a:hlinkClick r:id="rId9"/>
              </a:rPr>
              <a:t>php</a:t>
            </a:r>
            <a:r>
              <a:rPr lang="cs-CZ" dirty="0" smtClean="0">
                <a:hlinkClick r:id="rId9"/>
              </a:rPr>
              <a:t>?show=1191350370&amp;</a:t>
            </a:r>
            <a:r>
              <a:rPr lang="cs-CZ" dirty="0" err="1" smtClean="0">
                <a:hlinkClick r:id="rId9"/>
              </a:rPr>
              <a:t>cat</a:t>
            </a:r>
            <a:r>
              <a:rPr lang="cs-CZ" dirty="0" smtClean="0">
                <a:hlinkClick r:id="rId9"/>
              </a:rPr>
              <a:t>=QWRyuXBhuXNr6SBza%2BFseQ%3D%3D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adrspach.cz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fotogalerie</a:t>
            </a:r>
            <a:r>
              <a:rPr lang="cs-CZ" dirty="0" smtClean="0">
                <a:hlinkClick r:id="rId10"/>
              </a:rPr>
              <a:t>/index.</a:t>
            </a:r>
            <a:r>
              <a:rPr lang="cs-CZ" dirty="0" err="1" smtClean="0">
                <a:hlinkClick r:id="rId10"/>
              </a:rPr>
              <a:t>php</a:t>
            </a:r>
            <a:r>
              <a:rPr lang="cs-CZ" dirty="0" smtClean="0">
                <a:hlinkClick r:id="rId10"/>
              </a:rPr>
              <a:t>?show=1299833591&amp;</a:t>
            </a:r>
            <a:r>
              <a:rPr lang="cs-CZ" dirty="0" err="1" smtClean="0">
                <a:hlinkClick r:id="rId10"/>
              </a:rPr>
              <a:t>cat</a:t>
            </a:r>
            <a:r>
              <a:rPr lang="cs-CZ" dirty="0" smtClean="0">
                <a:hlinkClick r:id="rId10"/>
              </a:rPr>
              <a:t>=QWRyuXBhuXNr6SBza%2BFseQ%3D%3D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http://www.</a:t>
            </a:r>
            <a:r>
              <a:rPr lang="cs-CZ" dirty="0" err="1" smtClean="0">
                <a:hlinkClick r:id="rId11"/>
              </a:rPr>
              <a:t>adrspach.cz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fotogalerie</a:t>
            </a:r>
            <a:r>
              <a:rPr lang="cs-CZ" dirty="0" smtClean="0">
                <a:hlinkClick r:id="rId11"/>
              </a:rPr>
              <a:t>/index.</a:t>
            </a:r>
            <a:r>
              <a:rPr lang="cs-CZ" dirty="0" err="1" smtClean="0">
                <a:hlinkClick r:id="rId11"/>
              </a:rPr>
              <a:t>php</a:t>
            </a:r>
            <a:r>
              <a:rPr lang="cs-CZ" dirty="0" smtClean="0">
                <a:hlinkClick r:id="rId11"/>
              </a:rPr>
              <a:t>?show=1171043798&amp;</a:t>
            </a:r>
            <a:r>
              <a:rPr lang="cs-CZ" dirty="0" err="1" smtClean="0">
                <a:hlinkClick r:id="rId11"/>
              </a:rPr>
              <a:t>cat</a:t>
            </a:r>
            <a:r>
              <a:rPr lang="cs-CZ" dirty="0" smtClean="0">
                <a:hlinkClick r:id="rId11"/>
              </a:rPr>
              <a:t>=TGV0ZWNr6SBzbu1ta3kgc2thbA%3D%3D</a:t>
            </a:r>
            <a:endParaRPr lang="cs-CZ" dirty="0" smtClean="0"/>
          </a:p>
          <a:p>
            <a:r>
              <a:rPr lang="cs-CZ" smtClean="0"/>
              <a:t>18.8.2011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</a:t>
            </a:r>
            <a:r>
              <a:rPr lang="cs-CZ" dirty="0" smtClean="0"/>
              <a:t>8. </a:t>
            </a:r>
            <a:r>
              <a:rPr lang="cs-CZ" dirty="0" smtClean="0"/>
              <a:t>ročník.</a:t>
            </a:r>
          </a:p>
          <a:p>
            <a:r>
              <a:rPr lang="cs-CZ" dirty="0" smtClean="0"/>
              <a:t>Materiál slouží k doplnění výkladu </a:t>
            </a:r>
            <a:r>
              <a:rPr lang="cs-CZ" smtClean="0"/>
              <a:t>o </a:t>
            </a:r>
            <a:r>
              <a:rPr lang="cs-CZ" smtClean="0"/>
              <a:t>povrchu ČR</a:t>
            </a:r>
            <a:r>
              <a:rPr lang="cs-CZ" smtClean="0"/>
              <a:t>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620639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203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     </vt:lpstr>
      <vt:lpstr>Broumovská vrchovina</vt:lpstr>
      <vt:lpstr>Poloha</vt:lpstr>
      <vt:lpstr>Přírodní poměry</vt:lpstr>
      <vt:lpstr>Adršpašskoteplické skály</vt:lpstr>
      <vt:lpstr>Broumovské stěny</vt:lpstr>
      <vt:lpstr>odkazy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Broumovská vrchovina</dc:title>
  <dc:creator>vlastnik</dc:creator>
  <cp:lastModifiedBy>Zdeněk Hanuš</cp:lastModifiedBy>
  <cp:revision>10</cp:revision>
  <dcterms:created xsi:type="dcterms:W3CDTF">2011-08-16T16:33:24Z</dcterms:created>
  <dcterms:modified xsi:type="dcterms:W3CDTF">2012-02-21T12:19:39Z</dcterms:modified>
</cp:coreProperties>
</file>