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70E5BA-4CA9-427E-933C-AFADA85B4E97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C42BF68E-8FAC-43A0-8D1B-4B9F248674FC}">
      <dgm:prSet/>
      <dgm:spPr/>
      <dgm:t>
        <a:bodyPr/>
        <a:lstStyle/>
        <a:p>
          <a:pPr rtl="0"/>
          <a:r>
            <a:rPr lang="cs-CZ" dirty="0" smtClean="0"/>
            <a:t>Hrubý Jeseník</a:t>
          </a:r>
          <a:endParaRPr lang="cs-CZ" dirty="0"/>
        </a:p>
      </dgm:t>
    </dgm:pt>
    <dgm:pt modelId="{E3AF0C9F-9427-4A95-A217-DFBF7856A581}" type="parTrans" cxnId="{9DD461D2-287C-43CA-9888-9C23C7C5A11A}">
      <dgm:prSet/>
      <dgm:spPr/>
      <dgm:t>
        <a:bodyPr/>
        <a:lstStyle/>
        <a:p>
          <a:endParaRPr lang="cs-CZ"/>
        </a:p>
      </dgm:t>
    </dgm:pt>
    <dgm:pt modelId="{24A6EC31-8D0F-43D5-89E0-389870454941}" type="sibTrans" cxnId="{9DD461D2-287C-43CA-9888-9C23C7C5A11A}">
      <dgm:prSet/>
      <dgm:spPr/>
      <dgm:t>
        <a:bodyPr/>
        <a:lstStyle/>
        <a:p>
          <a:endParaRPr lang="cs-CZ"/>
        </a:p>
      </dgm:t>
    </dgm:pt>
    <dgm:pt modelId="{276C6122-A488-46E2-AA9A-C8B3F03CA3A6}" type="pres">
      <dgm:prSet presAssocID="{6870E5BA-4CA9-427E-933C-AFADA85B4E9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2BC7F33-1F18-4D6F-AEF7-FFDA37E38837}" type="pres">
      <dgm:prSet presAssocID="{C42BF68E-8FAC-43A0-8D1B-4B9F248674FC}" presName="horFlow" presStyleCnt="0"/>
      <dgm:spPr/>
    </dgm:pt>
    <dgm:pt modelId="{BD410912-2487-46B7-8155-9735916F4F75}" type="pres">
      <dgm:prSet presAssocID="{C42BF68E-8FAC-43A0-8D1B-4B9F248674FC}" presName="bigChev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A219C431-9BBA-4E2C-9D48-23FE14CADF8A}" type="presOf" srcId="{6870E5BA-4CA9-427E-933C-AFADA85B4E97}" destId="{276C6122-A488-46E2-AA9A-C8B3F03CA3A6}" srcOrd="0" destOrd="0" presId="urn:microsoft.com/office/officeart/2005/8/layout/lProcess3"/>
    <dgm:cxn modelId="{9DD461D2-287C-43CA-9888-9C23C7C5A11A}" srcId="{6870E5BA-4CA9-427E-933C-AFADA85B4E97}" destId="{C42BF68E-8FAC-43A0-8D1B-4B9F248674FC}" srcOrd="0" destOrd="0" parTransId="{E3AF0C9F-9427-4A95-A217-DFBF7856A581}" sibTransId="{24A6EC31-8D0F-43D5-89E0-389870454941}"/>
    <dgm:cxn modelId="{0AB39020-16E9-4BAC-AB30-5510C71A8BA2}" type="presOf" srcId="{C42BF68E-8FAC-43A0-8D1B-4B9F248674FC}" destId="{BD410912-2487-46B7-8155-9735916F4F75}" srcOrd="0" destOrd="0" presId="urn:microsoft.com/office/officeart/2005/8/layout/lProcess3"/>
    <dgm:cxn modelId="{AE92FD41-3B7C-48F9-8767-51B5912443A2}" type="presParOf" srcId="{276C6122-A488-46E2-AA9A-C8B3F03CA3A6}" destId="{D2BC7F33-1F18-4D6F-AEF7-FFDA37E38837}" srcOrd="0" destOrd="0" presId="urn:microsoft.com/office/officeart/2005/8/layout/lProcess3"/>
    <dgm:cxn modelId="{EF198FFC-9D1D-4E1E-A898-2FBE1EDECB8C}" type="presParOf" srcId="{D2BC7F33-1F18-4D6F-AEF7-FFDA37E38837}" destId="{BD410912-2487-46B7-8155-9735916F4F75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410912-2487-46B7-8155-9735916F4F75}">
      <dsp:nvSpPr>
        <dsp:cNvPr id="0" name=""/>
        <dsp:cNvSpPr/>
      </dsp:nvSpPr>
      <dsp:spPr>
        <a:xfrm>
          <a:off x="0" y="334300"/>
          <a:ext cx="8229600" cy="32918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2550" tIns="41275" rIns="0" bIns="41275" numCol="1" spcCol="1270" anchor="ctr" anchorCtr="0">
          <a:noAutofit/>
        </a:bodyPr>
        <a:lstStyle/>
        <a:p>
          <a:pPr lvl="0" algn="ctr" defTabSz="28892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Hrubý Jeseník</a:t>
          </a:r>
          <a:endParaRPr lang="cs-CZ" sz="6500" kern="1200" dirty="0"/>
        </a:p>
      </dsp:txBody>
      <dsp:txXfrm>
        <a:off x="1645920" y="334300"/>
        <a:ext cx="4937760" cy="32918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515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3605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732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938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439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830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9518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909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9426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29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390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859D1-E7A8-451E-908B-245F4495BEC3}" type="datetimeFigureOut">
              <a:rPr lang="cs-CZ" smtClean="0"/>
              <a:t>21.2.2012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0A34A-C4A8-41F3-9E37-1A5DDE79C6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003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etrovyKameny.jpg" TargetMode="External"/><Relationship Id="rId2" Type="http://schemas.openxmlformats.org/officeDocument/2006/relationships/hyperlink" Target="http://cs.wikipedia.org/wiki/Soubor:Hruby_Jesenik_CZ_I4C-7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Povrch ČR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VY_32_INOVACE_53_Hrubý Jeseník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280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678642024"/>
              </p:ext>
            </p:extLst>
          </p:nvPr>
        </p:nvGraphicFramePr>
        <p:xfrm>
          <a:off x="395536" y="1628800"/>
          <a:ext cx="822960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6860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Poloha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36" y="1340768"/>
            <a:ext cx="6516216" cy="2592288"/>
          </a:xfrm>
        </p:spPr>
        <p:txBody>
          <a:bodyPr/>
          <a:lstStyle/>
          <a:p>
            <a:r>
              <a:rPr lang="cs-CZ" dirty="0" smtClean="0"/>
              <a:t>Sever Moravy</a:t>
            </a:r>
          </a:p>
          <a:p>
            <a:r>
              <a:rPr lang="cs-CZ" dirty="0" smtClean="0"/>
              <a:t>Nedaleko hranic </a:t>
            </a:r>
            <a:r>
              <a:rPr lang="cs-CZ" dirty="0"/>
              <a:t>s</a:t>
            </a:r>
            <a:r>
              <a:rPr lang="cs-CZ" dirty="0" smtClean="0"/>
              <a:t> Polskem</a:t>
            </a:r>
          </a:p>
          <a:p>
            <a:r>
              <a:rPr lang="cs-CZ" dirty="0" smtClean="0"/>
              <a:t>Olomoucký </a:t>
            </a:r>
            <a:r>
              <a:rPr lang="cs-CZ" smtClean="0"/>
              <a:t>a Moravskoslezský </a:t>
            </a:r>
            <a:r>
              <a:rPr lang="cs-CZ" dirty="0" smtClean="0"/>
              <a:t>kraj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2881588"/>
            <a:ext cx="6372200" cy="3966694"/>
          </a:xfrm>
        </p:spPr>
      </p:pic>
    </p:spTree>
    <p:extLst>
      <p:ext uri="{BB962C8B-B14F-4D97-AF65-F5344CB8AC3E}">
        <p14:creationId xmlns:p14="http://schemas.microsoft.com/office/powerpoint/2010/main" val="78724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Horopis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3419872" cy="4525963"/>
          </a:xfrm>
        </p:spPr>
        <p:txBody>
          <a:bodyPr/>
          <a:lstStyle/>
          <a:p>
            <a:r>
              <a:rPr lang="cs-CZ" dirty="0" smtClean="0"/>
              <a:t>2. nejvyšší pohoří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Praděd 1491 </a:t>
            </a:r>
            <a:r>
              <a:rPr lang="cs-CZ" dirty="0" err="1" smtClean="0">
                <a:solidFill>
                  <a:srgbClr val="FF0000"/>
                </a:solidFill>
              </a:rPr>
              <a:t>m.n.m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</a:p>
          <a:p>
            <a:endParaRPr lang="cs-CZ" dirty="0" smtClean="0"/>
          </a:p>
          <a:p>
            <a:r>
              <a:rPr lang="cs-CZ" dirty="0" smtClean="0"/>
              <a:t>Další nad 1400m.n.m.:</a:t>
            </a:r>
          </a:p>
          <a:p>
            <a:r>
              <a:rPr lang="cs-CZ" dirty="0" smtClean="0"/>
              <a:t>Vysoká hole</a:t>
            </a:r>
          </a:p>
          <a:p>
            <a:r>
              <a:rPr lang="cs-CZ" dirty="0" smtClean="0"/>
              <a:t>Petrovy Kameny</a:t>
            </a:r>
          </a:p>
          <a:p>
            <a:r>
              <a:rPr lang="cs-CZ" dirty="0" smtClean="0"/>
              <a:t>Keprník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240868"/>
            <a:ext cx="6156176" cy="4617132"/>
          </a:xfrm>
        </p:spPr>
      </p:pic>
      <p:sp>
        <p:nvSpPr>
          <p:cNvPr id="6" name="Šipka doprava 5"/>
          <p:cNvSpPr/>
          <p:nvPr/>
        </p:nvSpPr>
        <p:spPr>
          <a:xfrm>
            <a:off x="2843808" y="5082611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996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Vodstvo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168" y="1628800"/>
            <a:ext cx="2818656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Řeky:</a:t>
            </a:r>
          </a:p>
          <a:p>
            <a:r>
              <a:rPr lang="cs-CZ" dirty="0"/>
              <a:t> </a:t>
            </a:r>
            <a:r>
              <a:rPr lang="cs-CZ" dirty="0" smtClean="0"/>
              <a:t>Moravice</a:t>
            </a:r>
          </a:p>
          <a:p>
            <a:r>
              <a:rPr lang="cs-CZ" dirty="0" smtClean="0"/>
              <a:t>Bílá Opava</a:t>
            </a:r>
          </a:p>
          <a:p>
            <a:r>
              <a:rPr lang="cs-CZ" dirty="0" smtClean="0"/>
              <a:t>Morava (podhůřím)</a:t>
            </a:r>
          </a:p>
          <a:p>
            <a:endParaRPr lang="cs-CZ" dirty="0"/>
          </a:p>
          <a:p>
            <a:r>
              <a:rPr lang="cs-CZ" dirty="0" smtClean="0"/>
              <a:t>Minerální prameny</a:t>
            </a:r>
          </a:p>
          <a:p>
            <a:endParaRPr lang="cs-CZ" dirty="0"/>
          </a:p>
          <a:p>
            <a:r>
              <a:rPr lang="cs-CZ" dirty="0" smtClean="0"/>
              <a:t>Dlouhé Stráně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27784" y="1950330"/>
            <a:ext cx="6516216" cy="4887162"/>
          </a:xfrm>
        </p:spPr>
      </p:pic>
    </p:spTree>
    <p:extLst>
      <p:ext uri="{BB962C8B-B14F-4D97-AF65-F5344CB8AC3E}">
        <p14:creationId xmlns:p14="http://schemas.microsoft.com/office/powerpoint/2010/main" val="1178493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20" y="1628800"/>
            <a:ext cx="2984304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CHKO Jeseníky</a:t>
            </a:r>
          </a:p>
          <a:p>
            <a:r>
              <a:rPr lang="cs-CZ" dirty="0" smtClean="0"/>
              <a:t>Lázeňství:</a:t>
            </a:r>
          </a:p>
          <a:p>
            <a:r>
              <a:rPr lang="cs-CZ" dirty="0" smtClean="0"/>
              <a:t>Lázně Jeseník</a:t>
            </a:r>
          </a:p>
          <a:p>
            <a:r>
              <a:rPr lang="cs-CZ" dirty="0" smtClean="0"/>
              <a:t>Lázně Lipová </a:t>
            </a:r>
          </a:p>
          <a:p>
            <a:r>
              <a:rPr lang="cs-CZ" dirty="0" smtClean="0"/>
              <a:t>Karlova Studánka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Vysílač na Pradědu</a:t>
            </a:r>
          </a:p>
          <a:p>
            <a:r>
              <a:rPr lang="cs-CZ" dirty="0" smtClean="0"/>
              <a:t>(+162m)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608" y="1700808"/>
            <a:ext cx="6012392" cy="4509294"/>
          </a:xfrm>
        </p:spPr>
      </p:pic>
    </p:spTree>
    <p:extLst>
      <p:ext uri="{BB962C8B-B14F-4D97-AF65-F5344CB8AC3E}">
        <p14:creationId xmlns:p14="http://schemas.microsoft.com/office/powerpoint/2010/main" val="348676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odkazy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http://cs.wikipedia.org/wiki/Soubor:Hruby_Jesenik_CZ_I4C-7.png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cs.wikipedia.org/wiki/Soubor:PetrovyKameny.jpg</a:t>
            </a:r>
            <a:endParaRPr lang="cs-CZ" dirty="0" smtClean="0"/>
          </a:p>
          <a:p>
            <a:r>
              <a:rPr lang="cs-CZ" dirty="0" err="1"/>
              <a:t>Dlouhe</a:t>
            </a:r>
            <a:r>
              <a:rPr lang="cs-CZ" dirty="0"/>
              <a:t> </a:t>
            </a:r>
            <a:r>
              <a:rPr lang="cs-CZ" dirty="0" err="1"/>
              <a:t>strane</a:t>
            </a:r>
            <a:r>
              <a:rPr lang="cs-CZ" dirty="0"/>
              <a:t> </a:t>
            </a:r>
            <a:r>
              <a:rPr lang="cs-CZ" dirty="0" err="1"/>
              <a:t>horni</a:t>
            </a:r>
            <a:r>
              <a:rPr lang="cs-CZ" dirty="0"/>
              <a:t> nadrz.jpg.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2007-02-17 [cit. </a:t>
            </a:r>
            <a:r>
              <a:rPr lang="cs-CZ" dirty="0" smtClean="0"/>
              <a:t>2011-12-08</a:t>
            </a:r>
            <a:r>
              <a:rPr lang="cs-CZ" dirty="0"/>
              <a:t>]. Dostupné z: http://cs.wikipedia.org/wiki/Soubor:Dlouhe_strane_horni_nadrz.jpg </a:t>
            </a:r>
            <a:endParaRPr lang="cs-CZ" dirty="0" smtClean="0"/>
          </a:p>
          <a:p>
            <a:r>
              <a:rPr lang="cs-CZ" dirty="0" err="1"/>
              <a:t>Praded</a:t>
            </a:r>
            <a:r>
              <a:rPr lang="cs-CZ" dirty="0"/>
              <a:t> letecky pohled 01.jpg.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2007-02-17 [cit. </a:t>
            </a:r>
            <a:r>
              <a:rPr lang="cs-CZ" dirty="0" smtClean="0"/>
              <a:t>2011-12-08</a:t>
            </a:r>
            <a:r>
              <a:rPr lang="cs-CZ" dirty="0"/>
              <a:t>]. Dostupné z: http://cs.wikipedia.org/wiki/Soubor:Praded_letecky_pohled_01.jpg 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33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zeměpis na Základní Škole Mladá Boleslav 17. listopadu 1325 příspěvková organizace, pro </a:t>
            </a:r>
            <a:r>
              <a:rPr lang="cs-CZ" dirty="0" smtClean="0"/>
              <a:t>8. </a:t>
            </a:r>
            <a:r>
              <a:rPr lang="cs-CZ" dirty="0" smtClean="0"/>
              <a:t>ročník.</a:t>
            </a:r>
          </a:p>
          <a:p>
            <a:r>
              <a:rPr lang="cs-CZ" dirty="0" smtClean="0"/>
              <a:t>Materiál slouží k doplnění výkladu </a:t>
            </a:r>
            <a:r>
              <a:rPr lang="cs-CZ" smtClean="0"/>
              <a:t>o </a:t>
            </a:r>
            <a:r>
              <a:rPr lang="cs-CZ" smtClean="0"/>
              <a:t>povrchu ČR.</a:t>
            </a:r>
            <a:endParaRPr lang="cs-CZ" dirty="0" smtClean="0"/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972086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227</Words>
  <Application>Microsoft Office PowerPoint</Application>
  <PresentationFormat>Předvádění na obrazovce (4:3)</PresentationFormat>
  <Paragraphs>52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Prezentace aplikace PowerPoint</vt:lpstr>
      <vt:lpstr>Poloha</vt:lpstr>
      <vt:lpstr>Horopis</vt:lpstr>
      <vt:lpstr>Vodstvo</vt:lpstr>
      <vt:lpstr>Zajímavosti</vt:lpstr>
      <vt:lpstr>odkazy</vt:lpstr>
      <vt:lpstr>Prezentace aplikace PowerPoint</vt:lpstr>
    </vt:vector>
  </TitlesOfParts>
  <Company>ZS Mladá Boleslav, 17. listopadu 1325, nezisková o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Hanuš</dc:creator>
  <cp:lastModifiedBy>Zdeněk Hanuš</cp:lastModifiedBy>
  <cp:revision>7</cp:revision>
  <dcterms:created xsi:type="dcterms:W3CDTF">2012-02-08T10:42:56Z</dcterms:created>
  <dcterms:modified xsi:type="dcterms:W3CDTF">2012-02-21T12:22:16Z</dcterms:modified>
</cp:coreProperties>
</file>