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1" r:id="rId6"/>
    <p:sldId id="262" r:id="rId7"/>
    <p:sldId id="263" r:id="rId8"/>
    <p:sldId id="257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9A92F-093F-4463-BDC5-773195BDE07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A39FEA-49F2-4BFB-97EF-BD05159BC4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vemk.cz/fotogalerie-punkevni-jeskyne/" TargetMode="External"/><Relationship Id="rId2" Type="http://schemas.openxmlformats.org/officeDocument/2006/relationships/hyperlink" Target="http://www.cavemk.cz/fotogalerie-moravskeho-krasu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ravskykras.net/index.html" TargetMode="External"/><Relationship Id="rId5" Type="http://schemas.openxmlformats.org/officeDocument/2006/relationships/hyperlink" Target="http://www.moravskykras.net/moravsky-kras.html" TargetMode="External"/><Relationship Id="rId4" Type="http://schemas.openxmlformats.org/officeDocument/2006/relationships/hyperlink" Target="http://www.moravskykras.net/propast-macocha.html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Povrch ČR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VY_32_INOVACE_54_Moravský kras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1156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70C0"/>
                </a:solidFill>
              </a:rPr>
              <a:t>Moravský kras</a:t>
            </a:r>
            <a:endParaRPr lang="cs-CZ" sz="96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4869160"/>
            <a:ext cx="4324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Moravský kras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1052736"/>
            <a:ext cx="4324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Moravský kras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Poloha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Českomoravská </a:t>
            </a:r>
            <a:r>
              <a:rPr lang="cs-CZ" dirty="0" err="1" smtClean="0">
                <a:solidFill>
                  <a:srgbClr val="0070C0"/>
                </a:solidFill>
              </a:rPr>
              <a:t>subprovincie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 smtClean="0">
                <a:solidFill>
                  <a:srgbClr val="0070C0"/>
                </a:solidFill>
              </a:rPr>
              <a:t>Drahanská</a:t>
            </a:r>
            <a:r>
              <a:rPr lang="cs-CZ" dirty="0" smtClean="0">
                <a:solidFill>
                  <a:srgbClr val="0070C0"/>
                </a:solidFill>
              </a:rPr>
              <a:t> vrchovina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Severně od Brna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U města Blansko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Users\vlastnik\Pictures\main_morava_cz.g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5264" y="1473461"/>
            <a:ext cx="5798735" cy="53845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Co je Moravský kras?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Vápencové území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Jeskyně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Propasti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CHKO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vlastnik\Pictures\punkevni0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9622" y="1988840"/>
            <a:ext cx="4814378" cy="3301288"/>
          </a:xfrm>
          <a:prstGeom prst="rect">
            <a:avLst/>
          </a:prstGeom>
          <a:noFill/>
        </p:spPr>
      </p:pic>
      <p:pic>
        <p:nvPicPr>
          <p:cNvPr id="4100" name="Picture 4" descr="C:\Users\vlastnik\Pictures\hrebenac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789040"/>
            <a:ext cx="4475567" cy="3068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Propast Macocha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340768"/>
            <a:ext cx="6563072" cy="233285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Nesprávně označována jako nejhlubší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138m hluboká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Na dně jezírko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Název Macocha podle legendy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5" name="Picture 3" descr="C:\Users\vlastnik\Pictures\macocha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717032"/>
            <a:ext cx="4580578" cy="3140968"/>
          </a:xfrm>
          <a:prstGeom prst="rect">
            <a:avLst/>
          </a:prstGeom>
          <a:noFill/>
        </p:spPr>
      </p:pic>
      <p:pic>
        <p:nvPicPr>
          <p:cNvPr id="3076" name="Picture 4" descr="C:\Users\vlastnik\Pictures\macocha0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3422" y="3717032"/>
            <a:ext cx="4580580" cy="31409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Punkevní jeskyně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836712"/>
            <a:ext cx="6156176" cy="4525963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Spojeny s Macochou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Jedny z největších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Protéká zde podzemní říčka Punkva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Prohlídka i po lodičkách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vlastnik\Pictures\create_photo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58970"/>
            <a:ext cx="4932040" cy="3699030"/>
          </a:xfrm>
          <a:prstGeom prst="rect">
            <a:avLst/>
          </a:prstGeom>
          <a:noFill/>
        </p:spPr>
      </p:pic>
      <p:pic>
        <p:nvPicPr>
          <p:cNvPr id="2052" name="Picture 4" descr="C:\Users\vlastnik\Pictures\create_ph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457339"/>
            <a:ext cx="3563888" cy="54006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Další jeskyně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Sloupsko</a:t>
            </a:r>
            <a:r>
              <a:rPr lang="cs-CZ" dirty="0" smtClean="0">
                <a:solidFill>
                  <a:srgbClr val="0070C0"/>
                </a:solidFill>
              </a:rPr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Šošůvské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Kateřinská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Balcarka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Výpustek</a:t>
            </a:r>
          </a:p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Nepřístupné jeskyně: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Amatérská 35 km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Císařská</a:t>
            </a:r>
          </a:p>
          <a:p>
            <a:pPr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vlastnik\Pictures\800px-Photovoltaik_adlershof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29991" y="2204865"/>
            <a:ext cx="5620137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odkazy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Jeskyn</a:t>
            </a:r>
            <a:r>
              <a:rPr lang="cs-CZ" dirty="0" smtClean="0"/>
              <a:t>%C4%9B Balcarka32.jpg.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1.6.2007, last </a:t>
            </a:r>
            <a:r>
              <a:rPr lang="cs-CZ" dirty="0" err="1" smtClean="0"/>
              <a:t>modified</a:t>
            </a:r>
            <a:r>
              <a:rPr lang="cs-CZ" dirty="0" smtClean="0"/>
              <a:t> on 31.7.2007 [cit. 2011-10-19]. Dostupné z WWW: &lt;http://cs.wikipedia.org/wiki/Soubor:Jeskyn%C4%9B_Balcarka32.jpg&gt;.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cavemk.cz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fotogalerie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moravskeho</a:t>
            </a:r>
            <a:r>
              <a:rPr lang="cs-CZ" dirty="0" smtClean="0">
                <a:hlinkClick r:id="rId2"/>
              </a:rPr>
              <a:t>-krasu/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cavemk.cz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fotogalerie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punkevni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jeskyne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moravskykras.net</a:t>
            </a:r>
            <a:r>
              <a:rPr lang="cs-CZ" dirty="0" smtClean="0">
                <a:hlinkClick r:id="rId4"/>
              </a:rPr>
              <a:t>/propast-</a:t>
            </a:r>
            <a:r>
              <a:rPr lang="cs-CZ" dirty="0" err="1" smtClean="0">
                <a:hlinkClick r:id="rId4"/>
              </a:rPr>
              <a:t>macocha.html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moravskykras.net</a:t>
            </a:r>
            <a:r>
              <a:rPr lang="cs-CZ" dirty="0" smtClean="0">
                <a:hlinkClick r:id="rId5"/>
              </a:rPr>
              <a:t>/moravsky-kras.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moravskykras.net</a:t>
            </a:r>
            <a:r>
              <a:rPr lang="cs-CZ" dirty="0" smtClean="0">
                <a:hlinkClick r:id="rId6"/>
              </a:rPr>
              <a:t>/index.</a:t>
            </a:r>
            <a:r>
              <a:rPr lang="cs-CZ" dirty="0" err="1" smtClean="0">
                <a:hlinkClick r:id="rId6"/>
              </a:rPr>
              <a:t>html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ceskehory.cz</a:t>
            </a:r>
            <a:r>
              <a:rPr lang="cs-CZ" dirty="0" smtClean="0"/>
              <a:t>/</a:t>
            </a:r>
            <a:r>
              <a:rPr lang="cs-CZ" dirty="0" err="1" smtClean="0"/>
              <a:t>ubytovani</a:t>
            </a:r>
            <a:r>
              <a:rPr lang="cs-CZ" dirty="0" smtClean="0"/>
              <a:t>-mapy/</a:t>
            </a:r>
            <a:r>
              <a:rPr lang="cs-CZ" dirty="0" err="1" smtClean="0"/>
              <a:t>morava.html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8.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</a:t>
            </a:r>
            <a:r>
              <a:rPr lang="cs-CZ" smtClean="0"/>
              <a:t>o </a:t>
            </a:r>
            <a:r>
              <a:rPr lang="cs-CZ" smtClean="0"/>
              <a:t>povrchu ČR.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1196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180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Moravský kras</vt:lpstr>
      <vt:lpstr>Poloha</vt:lpstr>
      <vt:lpstr>Co je Moravský kras?</vt:lpstr>
      <vt:lpstr>Propast Macocha</vt:lpstr>
      <vt:lpstr>Punkevní jeskyně</vt:lpstr>
      <vt:lpstr>Další jeskyně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Moravský kras</dc:title>
  <dc:creator>vlastnik</dc:creator>
  <cp:lastModifiedBy>Zdeněk Hanuš</cp:lastModifiedBy>
  <cp:revision>15</cp:revision>
  <dcterms:created xsi:type="dcterms:W3CDTF">2011-08-17T20:43:09Z</dcterms:created>
  <dcterms:modified xsi:type="dcterms:W3CDTF">2012-02-21T12:26:03Z</dcterms:modified>
</cp:coreProperties>
</file>