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notesMasterIdLst>
    <p:notesMasterId r:id="rId9"/>
  </p:notesMasterIdLst>
  <p:sldIdLst>
    <p:sldId id="257" r:id="rId2"/>
    <p:sldId id="265" r:id="rId3"/>
    <p:sldId id="266" r:id="rId4"/>
    <p:sldId id="267" r:id="rId5"/>
    <p:sldId id="269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107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57AD99-6697-4387-BEC5-3167BBF9ED5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Žáci přetáhnou do správných sloupečků. Můžeme pak určit i slovní druhy ostatních slov.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75455F-1667-4210-9E00-B65C9CDC2305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f_Mathauser_-_Kn%C4%9B%C5%BEna_Libu%C5%A1e_v%C4%9B%C5%A1t%C3%AD_sl%C3%A1vu_Prahy.jpg" TargetMode="External"/><Relationship Id="rId2" Type="http://schemas.openxmlformats.org/officeDocument/2006/relationships/hyperlink" Target="http://cs.wikipedia.org/wiki/Soubor:Premysl_and_Libuse_Vysehrad_Prague_CZ_81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Josef_Mathauser_-_P%C5%99emysl_v%C3%ADt%C3%A1n_Libu%C5%A1%C3%AD.jpg?uselang=cs" TargetMode="External"/><Relationship Id="rId4" Type="http://schemas.openxmlformats.org/officeDocument/2006/relationships/hyperlink" Target="http://commons.wikimedia.org/wiki/File:Josef_Mathauser_-_Kn%C3%AD%C5%BEe_Krok_s_dcerami_(Kazi,_Teta,_Libuse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488474"/>
              </p:ext>
            </p:extLst>
          </p:nvPr>
        </p:nvGraphicFramePr>
        <p:xfrm>
          <a:off x="1331640" y="2060848"/>
          <a:ext cx="6336704" cy="3418322"/>
        </p:xfrm>
        <a:graphic>
          <a:graphicData uri="http://schemas.openxmlformats.org/drawingml/2006/table">
            <a:tbl>
              <a:tblPr/>
              <a:tblGrid>
                <a:gridCol w="1482947"/>
                <a:gridCol w="4853757"/>
              </a:tblGrid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Kněžna Libuše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Dávní Slované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2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87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texty a obrázky, vtahující se k životu kněžny Libuše. V závěru si žák při doplňování vět ověřuje získané znalosti.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74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poznává 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 interpretuje pověsti z naší vlasti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31527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6600" b="1" dirty="0" smtClean="0">
                <a:cs typeface="Arial" pitchFamily="34" charset="0"/>
              </a:rPr>
              <a:t>Kněžna Libuše</a:t>
            </a:r>
            <a:endParaRPr lang="cs-CZ" sz="6600" b="1" dirty="0"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9" y="2276872"/>
            <a:ext cx="7200800" cy="3744416"/>
          </a:xfrm>
        </p:spPr>
        <p:txBody>
          <a:bodyPr>
            <a:noAutofit/>
          </a:bodyPr>
          <a:lstStyle/>
          <a:p>
            <a:r>
              <a:rPr lang="cs-CZ" sz="2800" b="1" dirty="0"/>
              <a:t>byla nejmladší dcerou vojvody </a:t>
            </a:r>
            <a:r>
              <a:rPr lang="cs-CZ" sz="2800" b="1" dirty="0" smtClean="0">
                <a:solidFill>
                  <a:srgbClr val="FF0000"/>
                </a:solidFill>
              </a:rPr>
              <a:t>Kroka</a:t>
            </a:r>
          </a:p>
          <a:p>
            <a:r>
              <a:rPr lang="cs-CZ" sz="2800" b="1" dirty="0" smtClean="0"/>
              <a:t>měla dvě </a:t>
            </a:r>
            <a:r>
              <a:rPr lang="cs-CZ" sz="2800" b="1" dirty="0" smtClean="0"/>
              <a:t>sestry  </a:t>
            </a:r>
            <a:r>
              <a:rPr lang="cs-CZ" sz="2800" b="1" dirty="0">
                <a:solidFill>
                  <a:srgbClr val="FF0000"/>
                </a:solidFill>
              </a:rPr>
              <a:t>Kazi a </a:t>
            </a:r>
            <a:r>
              <a:rPr lang="cs-CZ" sz="2800" b="1" dirty="0" smtClean="0">
                <a:solidFill>
                  <a:srgbClr val="FF0000"/>
                </a:solidFill>
              </a:rPr>
              <a:t>Tetu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Kazi </a:t>
            </a:r>
            <a:r>
              <a:rPr lang="cs-CZ" sz="2800" b="1" dirty="0"/>
              <a:t>měla l</a:t>
            </a:r>
            <a:r>
              <a:rPr lang="cs-CZ" sz="2800" b="1" dirty="0">
                <a:solidFill>
                  <a:srgbClr val="FF0000"/>
                </a:solidFill>
              </a:rPr>
              <a:t>éčitelské schopnosti</a:t>
            </a:r>
            <a:r>
              <a:rPr lang="cs-CZ" sz="2800" b="1" dirty="0"/>
              <a:t>, </a:t>
            </a:r>
            <a:r>
              <a:rPr lang="cs-CZ" sz="2800" b="1" dirty="0">
                <a:solidFill>
                  <a:srgbClr val="FF0000"/>
                </a:solidFill>
              </a:rPr>
              <a:t>Teta </a:t>
            </a:r>
            <a:r>
              <a:rPr lang="cs-CZ" sz="2800" b="1" dirty="0"/>
              <a:t>mluvila s </a:t>
            </a:r>
            <a:r>
              <a:rPr lang="cs-CZ" sz="2800" b="1" dirty="0">
                <a:solidFill>
                  <a:srgbClr val="FF0000"/>
                </a:solidFill>
              </a:rPr>
              <a:t>duchy</a:t>
            </a:r>
            <a:r>
              <a:rPr lang="cs-CZ" sz="2800" b="1" dirty="0"/>
              <a:t> a </a:t>
            </a:r>
            <a:r>
              <a:rPr lang="cs-CZ" sz="2800" b="1" dirty="0">
                <a:solidFill>
                  <a:srgbClr val="FF0000"/>
                </a:solidFill>
              </a:rPr>
              <a:t>Libuše</a:t>
            </a:r>
            <a:r>
              <a:rPr lang="cs-CZ" sz="2800" b="1" dirty="0"/>
              <a:t> předpovídala </a:t>
            </a:r>
            <a:r>
              <a:rPr lang="cs-CZ" sz="2800" b="1" dirty="0" smtClean="0">
                <a:solidFill>
                  <a:srgbClr val="FF0000"/>
                </a:solidFill>
              </a:rPr>
              <a:t>budoucnost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na </a:t>
            </a:r>
            <a:r>
              <a:rPr lang="cs-CZ" sz="2800" b="1" dirty="0"/>
              <a:t>přání svého otce, vojvody </a:t>
            </a:r>
            <a:r>
              <a:rPr lang="cs-CZ" sz="2800" b="1" dirty="0" smtClean="0"/>
              <a:t>Kroka se stala jeho </a:t>
            </a:r>
            <a:r>
              <a:rPr lang="cs-CZ" sz="2800" b="1" dirty="0"/>
              <a:t>následovnicí, kněžnou a </a:t>
            </a:r>
            <a:r>
              <a:rPr lang="cs-CZ" sz="2800" b="1" dirty="0" smtClean="0"/>
              <a:t>soudkyní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052736"/>
            <a:ext cx="6729936" cy="4752528"/>
          </a:xfrm>
        </p:spPr>
        <p:txBody>
          <a:bodyPr>
            <a:noAutofit/>
          </a:bodyPr>
          <a:lstStyle/>
          <a:p>
            <a:r>
              <a:rPr lang="cs-CZ" sz="2800" b="1" dirty="0"/>
              <a:t>za manžela vybrala </a:t>
            </a:r>
            <a:r>
              <a:rPr lang="cs-CZ" sz="2800" b="1" dirty="0">
                <a:solidFill>
                  <a:srgbClr val="FF0000"/>
                </a:solidFill>
              </a:rPr>
              <a:t>Přemysla Oráče ze </a:t>
            </a:r>
            <a:r>
              <a:rPr lang="cs-CZ" sz="2800" b="1" dirty="0" smtClean="0">
                <a:solidFill>
                  <a:srgbClr val="FF0000"/>
                </a:solidFill>
              </a:rPr>
              <a:t>Stadic</a:t>
            </a:r>
          </a:p>
          <a:p>
            <a:r>
              <a:rPr lang="cs-CZ" sz="2800" b="1" dirty="0"/>
              <a:t>předvídala založení </a:t>
            </a:r>
            <a:r>
              <a:rPr lang="cs-CZ" sz="2800" b="1" dirty="0" smtClean="0">
                <a:solidFill>
                  <a:srgbClr val="FF0000"/>
                </a:solidFill>
              </a:rPr>
              <a:t>Prahy</a:t>
            </a:r>
          </a:p>
          <a:p>
            <a:r>
              <a:rPr lang="cs-CZ" sz="2800" b="1" dirty="0"/>
              <a:t>Přemysl nařídil poslům najít místo, které Libuše </a:t>
            </a:r>
            <a:r>
              <a:rPr lang="cs-CZ" sz="2800" b="1" dirty="0" smtClean="0"/>
              <a:t>popsala.</a:t>
            </a:r>
          </a:p>
          <a:p>
            <a:r>
              <a:rPr lang="cs-CZ" sz="2800" b="1" dirty="0"/>
              <a:t>Přemysl dal na tomto místě postavit hrad, budoucí sídlo královského rodu </a:t>
            </a:r>
            <a:r>
              <a:rPr lang="cs-CZ" sz="2800" b="1" dirty="0" smtClean="0"/>
              <a:t>Přemyslovců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63855"/>
            <a:ext cx="3456384" cy="258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373" y="3717032"/>
            <a:ext cx="3837212" cy="2461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1628800"/>
            <a:ext cx="36724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Libuše a Přemysl – socha na Vyšehradě</a:t>
            </a:r>
            <a:endParaRPr lang="cs-CZ" sz="1600" b="1" dirty="0">
              <a:latin typeface="+mn-lt"/>
            </a:endParaRPr>
          </a:p>
        </p:txBody>
      </p:sp>
      <p:sp>
        <p:nvSpPr>
          <p:cNvPr id="5" name="Šipka doprava 4"/>
          <p:cNvSpPr/>
          <p:nvPr/>
        </p:nvSpPr>
        <p:spPr>
          <a:xfrm rot="10800000">
            <a:off x="5868144" y="2097516"/>
            <a:ext cx="864096" cy="31939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627784" y="5589240"/>
            <a:ext cx="864096" cy="31939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4778559"/>
            <a:ext cx="24979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Libuše věští slávu Prahy</a:t>
            </a:r>
            <a:endParaRPr lang="cs-CZ" sz="1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94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3816424" cy="249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45207"/>
            <a:ext cx="3978500" cy="2556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04034" y="3933056"/>
            <a:ext cx="18975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Přemysl vítán Libuší</a:t>
            </a:r>
            <a:endParaRPr lang="cs-CZ" sz="1600" b="1" dirty="0">
              <a:latin typeface="+mn-lt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079135" y="4689586"/>
            <a:ext cx="948786" cy="4126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700808"/>
            <a:ext cx="20179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Kníže Krok s dcerami</a:t>
            </a:r>
            <a:endParaRPr lang="cs-CZ" sz="1600" b="1" dirty="0">
              <a:latin typeface="+mn-lt"/>
            </a:endParaRPr>
          </a:p>
        </p:txBody>
      </p:sp>
      <p:sp>
        <p:nvSpPr>
          <p:cNvPr id="7" name="Šipka doprava 6"/>
          <p:cNvSpPr/>
          <p:nvPr/>
        </p:nvSpPr>
        <p:spPr>
          <a:xfrm rot="10800000">
            <a:off x="5798825" y="2348880"/>
            <a:ext cx="948786" cy="4126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362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Dokonči věty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853376" cy="3603812"/>
          </a:xfrm>
        </p:spPr>
        <p:txBody>
          <a:bodyPr/>
          <a:lstStyle/>
          <a:p>
            <a:r>
              <a:rPr lang="cs-CZ" b="1" dirty="0" smtClean="0"/>
              <a:t>Libušin otec se jmenoval </a:t>
            </a:r>
          </a:p>
          <a:p>
            <a:r>
              <a:rPr lang="cs-CZ" b="1" dirty="0" smtClean="0"/>
              <a:t>Kazi uměla </a:t>
            </a:r>
          </a:p>
          <a:p>
            <a:r>
              <a:rPr lang="cs-CZ" b="1" dirty="0" smtClean="0"/>
              <a:t>Teta uměla</a:t>
            </a:r>
          </a:p>
          <a:p>
            <a:r>
              <a:rPr lang="cs-CZ" b="1" dirty="0" smtClean="0"/>
              <a:t>Libuše uměla</a:t>
            </a:r>
          </a:p>
          <a:p>
            <a:r>
              <a:rPr lang="cs-CZ" b="1" dirty="0" smtClean="0"/>
              <a:t>Za manžela si vzala</a:t>
            </a:r>
          </a:p>
          <a:p>
            <a:r>
              <a:rPr lang="cs-CZ" b="1" dirty="0" smtClean="0"/>
              <a:t>Předpověděla </a:t>
            </a:r>
          </a:p>
          <a:p>
            <a:r>
              <a:rPr lang="cs-CZ" b="1" dirty="0" smtClean="0"/>
              <a:t>Přemysl tam nechal postavit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11804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Krok.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54769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léčit.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3005639"/>
            <a:ext cx="2103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mluvit s duchy.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41951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předpovídat budoucnost.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2703" y="3867248"/>
            <a:ext cx="3953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Přemysla Oráče ze Stadic.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327678"/>
            <a:ext cx="3953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založení Prahy.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5" y="473824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hrad – budoucí sídlo  Přemyslovců.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565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81121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463040" y="1700808"/>
            <a:ext cx="6196405" cy="4022261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cs.wikipedia.org/wiki/Soubor:Premysl_and_Libuse_Vysehrad_Prague_CZ_815.jpg</a:t>
            </a:r>
            <a:endParaRPr lang="cs-CZ" dirty="0"/>
          </a:p>
          <a:p>
            <a:r>
              <a:rPr lang="cs-CZ" u="sng" dirty="0">
                <a:hlinkClick r:id="rId3"/>
              </a:rPr>
              <a:t>http://cs.wikipedia.org/wiki/Soubor:Josef_Mathauser_-_</a:t>
            </a:r>
            <a:r>
              <a:rPr lang="cs-CZ" u="sng" dirty="0" smtClean="0">
                <a:hlinkClick r:id="rId3"/>
              </a:rPr>
              <a:t>Kn%C4%9B%C5%BEna_Libu%C5%A1e_v%C4%9B%C5%A1t%C3%AD_sl%C3%A1vu_Prahy.jpg</a:t>
            </a:r>
            <a:endParaRPr lang="cs-CZ" u="sng" dirty="0" smtClean="0"/>
          </a:p>
          <a:p>
            <a:r>
              <a:rPr lang="cs-CZ" dirty="0">
                <a:hlinkClick r:id="rId4"/>
              </a:rPr>
              <a:t>http://commons.wikimedia.org/wiki/File:Josef_Mathauser_-_Kn%C3%AD%C5%BEe_Krok_s_dcerami_%28Kazi,_Teta,_</a:t>
            </a:r>
            <a:r>
              <a:rPr lang="cs-CZ" dirty="0" smtClean="0">
                <a:hlinkClick r:id="rId4"/>
              </a:rPr>
              <a:t>Libuse%29.jpg?uselang=cs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http://commons.wikimedia.org/wiki/File:Josef_Mathauser_-_</a:t>
            </a:r>
            <a:r>
              <a:rPr lang="cs-CZ" dirty="0" smtClean="0">
                <a:hlinkClick r:id="rId5"/>
              </a:rPr>
              <a:t>P%C5%99emysl_v%C3%ADt%C3%A1n_Libu%C5%A1%C3%AD.jpg?uselang=cs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301</TotalTime>
  <Words>249</Words>
  <Application>Microsoft Office PowerPoint</Application>
  <PresentationFormat>Předvádění na obrazovce (4:3)</PresentationFormat>
  <Paragraphs>59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Kněžna Libuše</vt:lpstr>
      <vt:lpstr>Prezentace aplikace PowerPoint</vt:lpstr>
      <vt:lpstr>Prezentace aplikace PowerPoint</vt:lpstr>
      <vt:lpstr>Prezentace aplikace PowerPoint</vt:lpstr>
      <vt:lpstr>Dokonči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41</cp:revision>
  <dcterms:created xsi:type="dcterms:W3CDTF">2010-10-19T08:27:42Z</dcterms:created>
  <dcterms:modified xsi:type="dcterms:W3CDTF">2012-06-19T12:25:18Z</dcterms:modified>
</cp:coreProperties>
</file>