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0" r:id="rId1"/>
  </p:sldMasterIdLst>
  <p:notesMasterIdLst>
    <p:notesMasterId r:id="rId9"/>
  </p:notesMasterIdLst>
  <p:sldIdLst>
    <p:sldId id="257" r:id="rId2"/>
    <p:sldId id="265" r:id="rId3"/>
    <p:sldId id="267" r:id="rId4"/>
    <p:sldId id="269" r:id="rId5"/>
    <p:sldId id="266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57AD99-6697-4387-BEC5-3167BBF9ED58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975455F-1667-4210-9E00-B65C9CDC2305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ezkaPremyslovna.jpg" TargetMode="External"/><Relationship Id="rId2" Type="http://schemas.openxmlformats.org/officeDocument/2006/relationships/hyperlink" Target="http://cs.wikipedia.org/wiki/Soubor:Golden_Bull_of_Sicily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0251141"/>
              </p:ext>
            </p:extLst>
          </p:nvPr>
        </p:nvGraphicFramePr>
        <p:xfrm>
          <a:off x="1665288" y="2414588"/>
          <a:ext cx="5813425" cy="31089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Přemysl Otakar 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Za vlády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přemyslovských králů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texty a obrázky, vtahující se k životu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vládě Přemysla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Otakara I.. V závěru si žák při doplňování vět ověřuje získané znalosti.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poznává dějiny naší vlasti (starší dějiny)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srovnává a hodnotí na vybraných ukázkách způsob života a práce předků na našem území v minulosti a současnosti, pracuje s časovými údaji a využívá zjištěných údajů k pochopení vztahů mezi ději a mezi jevy.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315274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sz="6600" b="1" dirty="0" smtClean="0">
                <a:cs typeface="Arial" pitchFamily="34" charset="0"/>
              </a:rPr>
              <a:t>Přemysl Otakar I.</a:t>
            </a:r>
            <a:endParaRPr lang="cs-CZ" sz="6600" b="1" dirty="0"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1" y="2276872"/>
            <a:ext cx="6696745" cy="6480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Byl syn Vladislava II.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Judity Durynské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9632" y="2852936"/>
            <a:ext cx="67687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Kvůli sporům byl dvakráte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vyhnanství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59632" y="3428999"/>
            <a:ext cx="65637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Podařilo se mu postupně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získat potvrzení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dědičného královského titulu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59633" y="4437112"/>
            <a:ext cx="6768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 roce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1212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získal soubor listin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nazývaný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Zlatá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bula sicilská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331640" y="908720"/>
            <a:ext cx="3598714" cy="494573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292080" y="1926124"/>
            <a:ext cx="2515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Zlatá bula sicilská</a:t>
            </a:r>
            <a:endParaRPr lang="cs-CZ" sz="24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3100318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+mn-lt"/>
              </a:rPr>
              <a:t>26. Září 1212</a:t>
            </a:r>
            <a:endParaRPr lang="cs-CZ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941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052736"/>
            <a:ext cx="65527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Nejvýznamnějšími potomky byli král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Václav I.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a svatá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Anežka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abatyše kláštera Na Františku.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79804" y="2279674"/>
            <a:ext cx="65349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Společně založili v Praze na Starém Městě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špitál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79804" y="3152001"/>
            <a:ext cx="42889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Zemřel 15. prosince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1230.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3322" y="3613666"/>
            <a:ext cx="65527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Dožil se pravděpodobně nejvyššího věku ze všech přemyslovských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panovníků, podle antropologů byl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vysoký 166–170 cm a stejně jako jeho potomci měl až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ženský obličej.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8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1043608" y="836712"/>
            <a:ext cx="3888432" cy="532859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580112" y="191683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Svatá Anežka</a:t>
            </a:r>
            <a:endParaRPr lang="cs-CZ" sz="24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Dokonči věty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224854" y="1988840"/>
            <a:ext cx="34191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Kvůli sporům byl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1988840"/>
            <a:ext cx="2092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vyhnanství.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224854" y="2564904"/>
            <a:ext cx="35867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Podařilo se mu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získat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619543" y="2564904"/>
            <a:ext cx="37923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dědičný královský titul.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13704" y="3173649"/>
            <a:ext cx="30620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Zlatá bula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sicilská.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2799" y="3173650"/>
            <a:ext cx="3694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Tyto listiny se nazývají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24854" y="3789040"/>
            <a:ext cx="5143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Zemřel ve vysokém věku v roce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10531" y="3789039"/>
            <a:ext cx="1079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1230.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224854" y="4343767"/>
            <a:ext cx="6026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Jeho nejvýznamnějšími potomky jsou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26067" y="4811960"/>
            <a:ext cx="4108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Václav I. a svatá Anežka.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565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</a:t>
            </a:r>
            <a:r>
              <a:rPr lang="cs-CZ" u="sng" dirty="0" smtClean="0">
                <a:hlinkClick r:id="rId2"/>
              </a:rPr>
              <a:t>cs.wikipedia.org/wiki/Soubor:Golden_Bull_of_Sicily.jpg</a:t>
            </a:r>
            <a:endParaRPr lang="cs-CZ" u="sng" dirty="0" smtClean="0"/>
          </a:p>
          <a:p>
            <a:pPr marL="0" indent="0">
              <a:buNone/>
              <a:defRPr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cs.wikipedia.org/wiki/Soubor:AnezkaPremyslovna.jpg</a:t>
            </a:r>
            <a:endParaRPr lang="cs-CZ" dirty="0" smtClean="0"/>
          </a:p>
          <a:p>
            <a:pPr marL="0" indent="0">
              <a:buNone/>
              <a:defRPr/>
            </a:pPr>
            <a:endParaRPr lang="cs-CZ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314</TotalTime>
  <Words>254</Words>
  <Application>Microsoft Office PowerPoint</Application>
  <PresentationFormat>Předvádění na obrazovce (4:3)</PresentationFormat>
  <Paragraphs>48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Přemysl Otakar I.</vt:lpstr>
      <vt:lpstr>Prezentace aplikace PowerPoint</vt:lpstr>
      <vt:lpstr>Prezentace aplikace PowerPoint</vt:lpstr>
      <vt:lpstr>Prezentace aplikace PowerPoint</vt:lpstr>
      <vt:lpstr>Dokonči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36</cp:revision>
  <dcterms:created xsi:type="dcterms:W3CDTF">2010-10-19T08:27:42Z</dcterms:created>
  <dcterms:modified xsi:type="dcterms:W3CDTF">2012-04-09T21:52:11Z</dcterms:modified>
</cp:coreProperties>
</file>