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9"/>
  </p:notesMasterIdLst>
  <p:sldIdLst>
    <p:sldId id="257" r:id="rId2"/>
    <p:sldId id="263" r:id="rId3"/>
    <p:sldId id="265" r:id="rId4"/>
    <p:sldId id="264" r:id="rId5"/>
    <p:sldId id="266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ervous_system_diagram_(dumb).png" TargetMode="External"/><Relationship Id="rId2" Type="http://schemas.openxmlformats.org/officeDocument/2006/relationships/hyperlink" Target="http://cs.wikipedia.org/wiki/Soubor:Central_nervous_system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1849256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VY_32_Inovace_3367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Nervová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soustava člověka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Nervová soustava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lidské nervové soustavě.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Nervová soustava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1043608" y="1772816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Nervová soustava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slouží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zachycení a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zpracování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podnětů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které působí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na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organismus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zajišťuje správné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reakce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 ně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187688"/>
            <a:ext cx="4248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Je tvořena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centrální nervovou soustavou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(mozek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mícha)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periferními nervy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pic>
        <p:nvPicPr>
          <p:cNvPr id="2050" name="Picture 2" descr="D:\DUM\DUMy moje\188px-Central_nervous_system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80363"/>
            <a:ext cx="1790476" cy="289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70856" y="3265100"/>
            <a:ext cx="861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70856" y="468143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52643" y="4918945"/>
            <a:ext cx="4527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Mozek je chráněn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lebkou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a mícha prochází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páteřním kanálem.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9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57951" y="1052736"/>
            <a:ext cx="70632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Zvláštní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kapitolu tvoří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vegetativní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nervy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které je nezávislé na vůli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člověka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zajišťuje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činnost vnitřních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orgánů.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5876" y="2564904"/>
            <a:ext cx="7055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Udržují činnost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srdce, dýchání, trávení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, pocení, močení, tvoří sliny,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zaostřují oko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apod.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5876" y="4221088"/>
            <a:ext cx="72065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Ačkoliv většina jeho činností je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nevědomých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, některé, jako proces dýchání, můžeme částečně vědomě ovládat.</a:t>
            </a:r>
          </a:p>
        </p:txBody>
      </p:sp>
    </p:spTree>
    <p:extLst>
      <p:ext uri="{BB962C8B-B14F-4D97-AF65-F5344CB8AC3E}">
        <p14:creationId xmlns:p14="http://schemas.microsoft.com/office/powerpoint/2010/main" val="357215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\DUMy moje\Obrázek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189" y="836712"/>
            <a:ext cx="3447619" cy="569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8367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07108" y="137212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07108" y="20608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01641" y="2618797"/>
            <a:ext cx="4276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  <a:p>
            <a:endParaRPr lang="cs-CZ" dirty="0"/>
          </a:p>
        </p:txBody>
      </p:sp>
      <p:sp>
        <p:nvSpPr>
          <p:cNvPr id="8" name="Levá složená závorka 7"/>
          <p:cNvSpPr/>
          <p:nvPr/>
        </p:nvSpPr>
        <p:spPr>
          <a:xfrm>
            <a:off x="3275856" y="2245514"/>
            <a:ext cx="227456" cy="161960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>
            <a:off x="5685700" y="2636912"/>
            <a:ext cx="254452" cy="142753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000588" y="2425279"/>
            <a:ext cx="4276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48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6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200" dirty="0" smtClean="0"/>
              <a:t>Některé choroby nervové soustavy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572" y="105273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Migréna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– krutá bolest hlavy spojená s nevolností, zvracením a přecitlivělostí na světlo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66870" y="187396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Mozková mrtvice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– poškození mozku, když se přeruší zásobení krví.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66870" y="270495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Paraplegie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– ochrnutí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obou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dolních končetin a dolní části trupu, způsobené poškozením dolní částí míchy.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870" y="3859119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Kvadruplegie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– ochrnutí končetin a trupu způsobené poškozením míchy v dolní krční oblasti.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870" y="4717924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Roztroušená skleróza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–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postupně se zhoršující onemocnění centrálního nervového systému, které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způsobuje poruchy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citlivosti, brnění a svalovou slabost.</a:t>
            </a:r>
          </a:p>
        </p:txBody>
      </p:sp>
    </p:spTree>
    <p:extLst>
      <p:ext uri="{BB962C8B-B14F-4D97-AF65-F5344CB8AC3E}">
        <p14:creationId xmlns:p14="http://schemas.microsoft.com/office/powerpoint/2010/main" val="626252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17357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Nervová soustava je tvořena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1717357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centrální nervovou soustavou a periferními nervy.</a:t>
            </a:r>
            <a:endParaRPr lang="cs-CZ" sz="2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068960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Mozek a mícha jsou chráněny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4400" y="3068960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lebkou a páteřním kanálem.</a:t>
            </a:r>
            <a:endParaRPr lang="cs-CZ" sz="2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645024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Činnost vnitřních orgánů zajišťují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3645024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vegetativní nervy.</a:t>
            </a:r>
            <a:endParaRPr lang="cs-CZ" sz="2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5" y="2516751"/>
            <a:ext cx="5112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Centrální nervová soustava je tvořena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2474" y="2516751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mozkem a míchou.</a:t>
            </a:r>
            <a:endParaRPr lang="cs-CZ" sz="2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4" y="4181018"/>
            <a:ext cx="43924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Vegetativní nervy zajišťují např.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4181018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činnost srdce, trávení pocení, tvorbu slin,…</a:t>
            </a:r>
            <a:endParaRPr lang="cs-CZ" sz="2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4" y="4888904"/>
            <a:ext cx="7704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Ochrnutí způsobené </a:t>
            </a: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poškozením dolní částí 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míchy se nazývá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519668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paraplegie.</a:t>
            </a:r>
            <a:endParaRPr lang="cs-CZ" sz="2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13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://cs.wikipedia.org/wiki/Soubor:Central_nervous_system.svg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3"/>
              </a:rPr>
              <a:t>http://commons.wikimedia.org/wiki/File:Nervous_system_diagram_%28dumb%29.png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326</TotalTime>
  <Words>349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Nervová soustava</vt:lpstr>
      <vt:lpstr>Prezentace aplikace PowerPoint</vt:lpstr>
      <vt:lpstr>Prezentace aplikace PowerPoint</vt:lpstr>
      <vt:lpstr>Některé choroby nervové soustavy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44</cp:revision>
  <dcterms:created xsi:type="dcterms:W3CDTF">2010-10-19T08:27:42Z</dcterms:created>
  <dcterms:modified xsi:type="dcterms:W3CDTF">2012-04-10T12:03:38Z</dcterms:modified>
</cp:coreProperties>
</file>