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NÁZEV:VY_32_INOVACE_3.2.1.2A 06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Marie Artmanová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Spodoba znělosti </a:t>
          </a:r>
          <a:r>
            <a:rPr lang="cs-CZ" sz="2000" dirty="0" smtClean="0"/>
            <a:t>sxz, </a:t>
          </a:r>
          <a:r>
            <a:rPr lang="cs-CZ" sz="2000" dirty="0" smtClean="0"/>
            <a:t>šxž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Marie Artmanová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NÁZEV:VY_32_INOVACE_3.2.1.2A 06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Spodoba znělosti </a:t>
          </a:r>
          <a:r>
            <a:rPr lang="cs-CZ" sz="2000" kern="1200" dirty="0" smtClean="0"/>
            <a:t>sxz, </a:t>
          </a:r>
          <a:r>
            <a:rPr lang="cs-CZ" sz="2000" kern="1200" dirty="0" smtClean="0"/>
            <a:t>šxž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105416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443761"/>
            <a:ext cx="748883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 : činnostní aktivita, která slouží  k procvičení učiva o spodobě</a:t>
            </a:r>
          </a:p>
          <a:p>
            <a:r>
              <a:rPr lang="cs-CZ" b="1" dirty="0"/>
              <a:t>                  znělosti na konci a uvnitř slova. Okamžitá zpětná vazba.</a:t>
            </a:r>
          </a:p>
          <a:p>
            <a:endParaRPr lang="cs-CZ" b="1" dirty="0"/>
          </a:p>
          <a:p>
            <a:r>
              <a:rPr lang="cs-CZ" b="1" dirty="0"/>
              <a:t>Očekávaný výstup: žák rozlišuje zvukovou a grafickou podobu slova</a:t>
            </a:r>
          </a:p>
          <a:p>
            <a:endParaRPr lang="cs-CZ" b="1" dirty="0"/>
          </a:p>
          <a:p>
            <a:r>
              <a:rPr lang="cs-CZ" b="1" dirty="0"/>
              <a:t>Věková skupina :  7  -  9 let</a:t>
            </a:r>
          </a:p>
          <a:p>
            <a:endParaRPr lang="cs-CZ" b="1" dirty="0"/>
          </a:p>
          <a:p>
            <a:r>
              <a:rPr lang="cs-CZ" b="1" dirty="0"/>
              <a:t>Příprava a průběh vyučování : žáci si připraví na lavici modrá a červená</a:t>
            </a:r>
          </a:p>
          <a:p>
            <a:r>
              <a:rPr lang="cs-CZ" b="1" dirty="0"/>
              <a:t>                                kolečka. Učitel odryje slova, žáci  řadí kolečka pod sebe</a:t>
            </a:r>
          </a:p>
          <a:p>
            <a:r>
              <a:rPr lang="cs-CZ" b="1" dirty="0"/>
              <a:t>                                podle správnost – modré kolečko- slovo správně napsané,</a:t>
            </a:r>
          </a:p>
          <a:p>
            <a:r>
              <a:rPr lang="cs-CZ" b="1" dirty="0"/>
              <a:t>                                červené kolečko – slovo chybně napsané.  Po dokončení</a:t>
            </a:r>
          </a:p>
          <a:p>
            <a:r>
              <a:rPr lang="cs-CZ" b="1" dirty="0"/>
              <a:t>                                učitel odkryje správné řešení.  Důležité je odůvodnění</a:t>
            </a:r>
          </a:p>
          <a:p>
            <a:r>
              <a:rPr lang="cs-CZ" b="1" dirty="0"/>
              <a:t>                                pravopisu.</a:t>
            </a:r>
          </a:p>
        </p:txBody>
      </p:sp>
    </p:spTree>
    <p:extLst>
      <p:ext uri="{BB962C8B-B14F-4D97-AF65-F5344CB8AC3E}">
        <p14:creationId xmlns:p14="http://schemas.microsoft.com/office/powerpoint/2010/main" val="165280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235218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Bříska</a:t>
            </a:r>
            <a:endParaRPr lang="cs-CZ" sz="4000" b="1" dirty="0" smtClean="0"/>
          </a:p>
          <a:p>
            <a:endParaRPr lang="cs-CZ" sz="4000" b="1" dirty="0"/>
          </a:p>
          <a:p>
            <a:r>
              <a:rPr lang="cs-CZ" sz="4000" b="1" dirty="0" smtClean="0"/>
              <a:t>Procháska</a:t>
            </a:r>
            <a:endParaRPr lang="cs-CZ" sz="4000" b="1" dirty="0" smtClean="0"/>
          </a:p>
          <a:p>
            <a:endParaRPr lang="cs-CZ" sz="4000" b="1" dirty="0"/>
          </a:p>
          <a:p>
            <a:r>
              <a:rPr lang="cs-CZ" sz="4000" b="1" dirty="0" smtClean="0"/>
              <a:t>Pařez</a:t>
            </a:r>
          </a:p>
          <a:p>
            <a:endParaRPr lang="cs-CZ" sz="4000" b="1" dirty="0"/>
          </a:p>
          <a:p>
            <a:r>
              <a:rPr lang="cs-CZ" sz="4000" b="1" dirty="0" smtClean="0"/>
              <a:t>Nízká </a:t>
            </a:r>
            <a:endParaRPr lang="cs-CZ" sz="4000" b="1" dirty="0"/>
          </a:p>
        </p:txBody>
      </p:sp>
      <p:pic>
        <p:nvPicPr>
          <p:cNvPr id="1027" name="Picture 3" descr="C:\Program Files\Microsoft Office\MEDIA\OFFICE14\Bullets\BD2129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486203" y="2132855"/>
            <a:ext cx="997601" cy="997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OFFICE14\Bullets\BD2129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471396" y="908720"/>
            <a:ext cx="103185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OFFICE14\Bullets\BD2148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577" y="3225261"/>
            <a:ext cx="1151558" cy="1151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\Microsoft Office\MEDIA\OFFICE14\Bullets\BD21480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577" y="4399019"/>
            <a:ext cx="1151558" cy="1151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723" y="5877272"/>
            <a:ext cx="14654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/>
              <a:t>S  x  Z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922978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51732" y="967532"/>
            <a:ext cx="161307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Těžká</a:t>
            </a:r>
          </a:p>
          <a:p>
            <a:endParaRPr lang="cs-CZ" sz="4000" dirty="0"/>
          </a:p>
          <a:p>
            <a:r>
              <a:rPr lang="cs-CZ" sz="4000" b="1" dirty="0" smtClean="0"/>
              <a:t>Soutěš</a:t>
            </a:r>
            <a:endParaRPr lang="cs-CZ" sz="4000" b="1" dirty="0" smtClean="0"/>
          </a:p>
          <a:p>
            <a:endParaRPr lang="cs-CZ" sz="4000" dirty="0"/>
          </a:p>
          <a:p>
            <a:r>
              <a:rPr lang="cs-CZ" sz="4000" b="1" dirty="0" smtClean="0"/>
              <a:t>Muška</a:t>
            </a:r>
          </a:p>
          <a:p>
            <a:endParaRPr lang="cs-CZ" sz="4000" dirty="0"/>
          </a:p>
          <a:p>
            <a:r>
              <a:rPr lang="cs-CZ" sz="4000" b="1" dirty="0" smtClean="0"/>
              <a:t>Leš</a:t>
            </a:r>
            <a:endParaRPr lang="cs-CZ" sz="4000" b="1" dirty="0"/>
          </a:p>
        </p:txBody>
      </p:sp>
      <p:pic>
        <p:nvPicPr>
          <p:cNvPr id="1026" name="Picture 2" descr="C:\Program Files\Microsoft Office\MEDIA\OFFICE14\Bullets\BD2136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0598" y="3068960"/>
            <a:ext cx="1197366" cy="114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OFFICE14\Bullets\BD2136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298" y="692696"/>
            <a:ext cx="118066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\Microsoft Office\MEDIA\OFFICE14\Bullets\BD21533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438" y="2005370"/>
            <a:ext cx="863526" cy="86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\Microsoft Office\MEDIA\OFFICE14\Bullets\BD21533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3600177" y="4516694"/>
            <a:ext cx="865239" cy="865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20" y="5805264"/>
            <a:ext cx="13452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Š  x  Ž</a:t>
            </a:r>
            <a:endParaRPr lang="cs-CZ" sz="4000" u="sng" dirty="0"/>
          </a:p>
        </p:txBody>
      </p:sp>
    </p:spTree>
    <p:extLst>
      <p:ext uri="{BB962C8B-B14F-4D97-AF65-F5344CB8AC3E}">
        <p14:creationId xmlns:p14="http://schemas.microsoft.com/office/powerpoint/2010/main" val="277458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2467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Veškerá grafika vložena </a:t>
            </a:r>
            <a:r>
              <a:rPr lang="cs-CZ" dirty="0"/>
              <a:t>:</a:t>
            </a:r>
          </a:p>
        </p:txBody>
      </p:sp>
      <p:sp>
        <p:nvSpPr>
          <p:cNvPr id="4" name="Obdélník 3"/>
          <p:cNvSpPr/>
          <p:nvPr/>
        </p:nvSpPr>
        <p:spPr>
          <a:xfrm>
            <a:off x="755576" y="1494076"/>
            <a:ext cx="83884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Modrá kulička.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Http://office.microsoft.com/cs-cz/images/results.aspx?qu=kuli%C4%8Dka&amp;ex=1#ai:MC900072647|</a:t>
            </a:r>
            <a:r>
              <a:rPr lang="cs-CZ" dirty="0"/>
              <a:t> [online]. [cit. 8.10.2011].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2276872"/>
            <a:ext cx="8388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Červená kulička.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Http://office.microsoft.com/cs-cz/images/results.aspx?qu=kulička&amp;ex=1#ai:MC900072622</a:t>
            </a:r>
            <a:r>
              <a:rPr lang="cs-CZ" dirty="0"/>
              <a:t> [online]. [cit. 8.9.2011].</a:t>
            </a:r>
          </a:p>
        </p:txBody>
      </p:sp>
    </p:spTree>
    <p:extLst>
      <p:ext uri="{BB962C8B-B14F-4D97-AF65-F5344CB8AC3E}">
        <p14:creationId xmlns:p14="http://schemas.microsoft.com/office/powerpoint/2010/main" val="2295964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155</Words>
  <Application>Microsoft Office PowerPoint</Application>
  <PresentationFormat>Předvádění na obrazovce (4:3)</PresentationFormat>
  <Paragraphs>39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maruška</cp:lastModifiedBy>
  <cp:revision>16</cp:revision>
  <cp:lastPrinted>2011-11-07T13:07:31Z</cp:lastPrinted>
  <dcterms:created xsi:type="dcterms:W3CDTF">2011-11-02T10:29:00Z</dcterms:created>
  <dcterms:modified xsi:type="dcterms:W3CDTF">2012-03-04T14:59:24Z</dcterms:modified>
</cp:coreProperties>
</file>