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102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10306-370A-4A60-905B-7FCC1EF71742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29673-6003-4593-A262-A52DD4979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10" Type="http://schemas.openxmlformats.org/officeDocument/2006/relationships/oleObject" Target="../embeddings/oleObject20.bin"/><Relationship Id="rId4" Type="http://schemas.openxmlformats.org/officeDocument/2006/relationships/oleObject" Target="../embeddings/oleObject14.bin"/><Relationship Id="rId9" Type="http://schemas.openxmlformats.org/officeDocument/2006/relationships/oleObject" Target="../embeddings/oleObject1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130425"/>
            <a:ext cx="3243258" cy="1470025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rgbClr val="00B0F0"/>
                </a:solidFill>
              </a:rPr>
              <a:t>Zlomky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500430" y="2643182"/>
            <a:ext cx="5429288" cy="6127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des. zlomky - des. čísla</a:t>
            </a:r>
          </a:p>
        </p:txBody>
      </p:sp>
      <p:sp>
        <p:nvSpPr>
          <p:cNvPr id="6" name="Nadpis 1">
            <a:hlinkClick r:id="" action="ppaction://noaction"/>
          </p:cNvPr>
          <p:cNvSpPr txBox="1">
            <a:spLocks/>
          </p:cNvSpPr>
          <p:nvPr/>
        </p:nvSpPr>
        <p:spPr>
          <a:xfrm>
            <a:off x="3500430" y="3286124"/>
            <a:ext cx="5429288" cy="7556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40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rozšiřování zlomků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16632"/>
            <a:ext cx="8028384" cy="836736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Převeď desetinné zlomky na des. čísla:</a:t>
            </a:r>
            <a:endParaRPr lang="cs-CZ" sz="4000" dirty="0">
              <a:solidFill>
                <a:srgbClr val="0070C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6513" y="1928813"/>
          <a:ext cx="1573212" cy="1873250"/>
        </p:xfrm>
        <a:graphic>
          <a:graphicData uri="http://schemas.openxmlformats.org/presentationml/2006/ole">
            <p:oleObj spid="_x0000_s1026" name="Rovnice" r:id="rId3" imgW="330120" imgH="393480" progId="Equation.3">
              <p:embed/>
            </p:oleObj>
          </a:graphicData>
        </a:graphic>
      </p:graphicFrame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-15875" y="4071938"/>
          <a:ext cx="1573213" cy="1873250"/>
        </p:xfrm>
        <a:graphic>
          <a:graphicData uri="http://schemas.openxmlformats.org/presentationml/2006/ole">
            <p:oleObj spid="_x0000_s1027" name="Rovnice" r:id="rId4" imgW="330120" imgH="393480" progId="Equation.3">
              <p:embed/>
            </p:oleObj>
          </a:graphicData>
        </a:graphic>
      </p:graphicFrame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3997325" y="1857375"/>
          <a:ext cx="1633538" cy="1873250"/>
        </p:xfrm>
        <a:graphic>
          <a:graphicData uri="http://schemas.openxmlformats.org/presentationml/2006/ole">
            <p:oleObj spid="_x0000_s1028" name="Rovnice" r:id="rId5" imgW="342720" imgH="393480" progId="Equation.3">
              <p:embed/>
            </p:oleObj>
          </a:graphicData>
        </a:graphic>
      </p:graphicFrame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4025900" y="4071938"/>
          <a:ext cx="1574800" cy="1873250"/>
        </p:xfrm>
        <a:graphic>
          <a:graphicData uri="http://schemas.openxmlformats.org/presentationml/2006/ole">
            <p:oleObj spid="_x0000_s1029" name="Rovnice" r:id="rId6" imgW="33012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2008" y="76778"/>
            <a:ext cx="971600" cy="92333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Př.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4096" y="143992"/>
            <a:ext cx="8316416" cy="83673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Převeď desetinné zlomky na des. čísla</a:t>
            </a:r>
            <a:endParaRPr lang="cs-CZ" sz="4000" dirty="0">
              <a:solidFill>
                <a:srgbClr val="0070C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14282" y="1357298"/>
          <a:ext cx="1698761" cy="1643063"/>
        </p:xfrm>
        <a:graphic>
          <a:graphicData uri="http://schemas.openxmlformats.org/presentationml/2006/ole">
            <p:oleObj spid="_x0000_s2050" name="Rovnice" r:id="rId3" imgW="406080" imgH="393480" progId="Equation.3">
              <p:embed/>
            </p:oleObj>
          </a:graphicData>
        </a:graphic>
      </p:graphicFrame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285720" y="3857628"/>
          <a:ext cx="1720849" cy="1665793"/>
        </p:xfrm>
        <a:graphic>
          <a:graphicData uri="http://schemas.openxmlformats.org/presentationml/2006/ole">
            <p:oleObj spid="_x0000_s2051" name="Rovnice" r:id="rId4" imgW="406080" imgH="393480" progId="Equation.3">
              <p:embed/>
            </p:oleObj>
          </a:graphicData>
        </a:graphic>
      </p:graphicFrame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4071934" y="1500174"/>
          <a:ext cx="1711323" cy="1605216"/>
        </p:xfrm>
        <a:graphic>
          <a:graphicData uri="http://schemas.openxmlformats.org/presentationml/2006/ole">
            <p:oleObj spid="_x0000_s2052" name="Rovnice" r:id="rId5" imgW="419040" imgH="393480" progId="Equation.3">
              <p:embed/>
            </p:oleObj>
          </a:graphicData>
        </a:graphic>
      </p:graphicFrame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3923928" y="3861048"/>
          <a:ext cx="2299696" cy="1653650"/>
        </p:xfrm>
        <a:graphic>
          <a:graphicData uri="http://schemas.openxmlformats.org/presentationml/2006/ole">
            <p:oleObj spid="_x0000_s2053" name="Rovnice" r:id="rId6" imgW="54576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2008" y="44624"/>
            <a:ext cx="971600" cy="92333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Př.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-23"/>
            <a:ext cx="8100392" cy="11430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Převeď des. čísla na desetinné zlomky: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1285860"/>
            <a:ext cx="1202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0,8 =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2714620"/>
            <a:ext cx="1202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0,1 =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071942"/>
            <a:ext cx="1202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3,2 =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5286388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10,7 =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1357298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0,78 =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2786058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0,13 =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4810" y="4143380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3,12 =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4810" y="5357826"/>
            <a:ext cx="198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10,117 =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008" y="44624"/>
            <a:ext cx="971600" cy="92333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Př.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57298"/>
            <a:ext cx="8572528" cy="1470025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7030A0"/>
                </a:solidFill>
              </a:rPr>
              <a:t>Vzpomeneš si, co znamená rozšířit zlomek?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-32" y="-23"/>
            <a:ext cx="9144000" cy="11430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Rozšiřování zlomků</a:t>
            </a:r>
            <a:endParaRPr kumimoji="0" lang="cs-CZ" sz="6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-32" y="3959239"/>
            <a:ext cx="9144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rozšířit zlomek znamená vynásobit 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 čitatele a jmenovatele stejným číslem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24"/>
            <a:ext cx="91440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Rozšiř zlomky tak, aby měly jmenovatele 10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nebo 100.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5563" y="1785938"/>
          <a:ext cx="1271587" cy="1873250"/>
        </p:xfrm>
        <a:graphic>
          <a:graphicData uri="http://schemas.openxmlformats.org/presentationml/2006/ole">
            <p:oleObj spid="_x0000_s19458" name="Rovnice" r:id="rId3" imgW="266400" imgH="393480" progId="Equation.3">
              <p:embed/>
            </p:oleObj>
          </a:graphicData>
        </a:graphic>
      </p:graphicFrame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85725" y="4127500"/>
          <a:ext cx="1271588" cy="1873250"/>
        </p:xfrm>
        <a:graphic>
          <a:graphicData uri="http://schemas.openxmlformats.org/presentationml/2006/ole">
            <p:oleObj spid="_x0000_s19459" name="Rovnice" r:id="rId4" imgW="266400" imgH="393480" progId="Equation.3">
              <p:embed/>
            </p:oleObj>
          </a:graphicData>
        </a:graphic>
      </p:graphicFrame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3943350" y="1714500"/>
          <a:ext cx="1633538" cy="1873250"/>
        </p:xfrm>
        <a:graphic>
          <a:graphicData uri="http://schemas.openxmlformats.org/presentationml/2006/ole">
            <p:oleObj spid="_x0000_s19460" name="Rovnice" r:id="rId5" imgW="342720" imgH="393480" progId="Equation.3">
              <p:embed/>
            </p:oleObj>
          </a:graphicData>
        </a:graphic>
      </p:graphicFrame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3995738" y="4127500"/>
          <a:ext cx="1636712" cy="1873250"/>
        </p:xfrm>
        <a:graphic>
          <a:graphicData uri="http://schemas.openxmlformats.org/presentationml/2006/ole">
            <p:oleObj spid="_x0000_s19461" name="Rovnice" r:id="rId6" imgW="34272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2008" y="44624"/>
            <a:ext cx="971600" cy="92333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Př.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-112727"/>
            <a:ext cx="7596336" cy="1470025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Rozšiř zlomky tak, aby měly stejného jmenovatele.</a:t>
            </a:r>
            <a:endParaRPr lang="cs-CZ" sz="3600" b="1" dirty="0">
              <a:solidFill>
                <a:srgbClr val="0070C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79375" y="1357313"/>
          <a:ext cx="871538" cy="1285875"/>
        </p:xfrm>
        <a:graphic>
          <a:graphicData uri="http://schemas.openxmlformats.org/presentationml/2006/ole">
            <p:oleObj spid="_x0000_s5122" name="Rovnice" r:id="rId3" imgW="266400" imgH="393480" progId="Equation.3">
              <p:embed/>
            </p:oleObj>
          </a:graphicData>
        </a:graphic>
      </p:graphicFrame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98425" y="2714625"/>
          <a:ext cx="874713" cy="1289050"/>
        </p:xfrm>
        <a:graphic>
          <a:graphicData uri="http://schemas.openxmlformats.org/presentationml/2006/ole">
            <p:oleObj spid="_x0000_s5123" name="Rovnice" r:id="rId4" imgW="266400" imgH="393480" progId="Equation.3">
              <p:embed/>
            </p:oleObj>
          </a:graphicData>
        </a:graphic>
      </p:graphicFrame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92051" y="4143375"/>
          <a:ext cx="1122363" cy="1285875"/>
        </p:xfrm>
        <a:graphic>
          <a:graphicData uri="http://schemas.openxmlformats.org/presentationml/2006/ole">
            <p:oleObj spid="_x0000_s5124" name="Rovnice" r:id="rId5" imgW="342720" imgH="393480" progId="Equation.3">
              <p:embed/>
            </p:oleObj>
          </a:graphicData>
        </a:graphic>
      </p:graphicFrame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144439" y="5500688"/>
          <a:ext cx="998537" cy="1143000"/>
        </p:xfrm>
        <a:graphic>
          <a:graphicData uri="http://schemas.openxmlformats.org/presentationml/2006/ole">
            <p:oleObj spid="_x0000_s5125" name="Rovnice" r:id="rId6" imgW="342720" imgH="393480" progId="Equation.3">
              <p:embed/>
            </p:oleObj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0" y="4071942"/>
            <a:ext cx="91440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4414842" y="1357313"/>
          <a:ext cx="871538" cy="1285875"/>
        </p:xfrm>
        <a:graphic>
          <a:graphicData uri="http://schemas.openxmlformats.org/presentationml/2006/ole">
            <p:oleObj spid="_x0000_s5126" name="Rovnice" r:id="rId7" imgW="266400" imgH="393480" progId="Equation.3">
              <p:embed/>
            </p:oleObj>
          </a:graphicData>
        </a:graphic>
      </p:graphicFrame>
      <p:graphicFrame>
        <p:nvGraphicFramePr>
          <p:cNvPr id="5127" name="Object 2"/>
          <p:cNvGraphicFramePr>
            <a:graphicFrameLocks noChangeAspect="1"/>
          </p:cNvGraphicFramePr>
          <p:nvPr/>
        </p:nvGraphicFramePr>
        <p:xfrm>
          <a:off x="4429124" y="2714625"/>
          <a:ext cx="874713" cy="1289050"/>
        </p:xfrm>
        <a:graphic>
          <a:graphicData uri="http://schemas.openxmlformats.org/presentationml/2006/ole">
            <p:oleObj spid="_x0000_s5127" name="Rovnice" r:id="rId8" imgW="266400" imgH="393480" progId="Equation.3">
              <p:embed/>
            </p:oleObj>
          </a:graphicData>
        </a:graphic>
      </p:graphicFrame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4419606" y="4071938"/>
          <a:ext cx="1081088" cy="1285875"/>
        </p:xfrm>
        <a:graphic>
          <a:graphicData uri="http://schemas.openxmlformats.org/presentationml/2006/ole">
            <p:oleObj spid="_x0000_s5128" name="Rovnice" r:id="rId9" imgW="330120" imgH="393480" progId="Equation.3">
              <p:embed/>
            </p:oleObj>
          </a:graphicData>
        </a:graphic>
      </p:graphicFrame>
      <p:graphicFrame>
        <p:nvGraphicFramePr>
          <p:cNvPr id="5129" name="Object 2"/>
          <p:cNvGraphicFramePr>
            <a:graphicFrameLocks noChangeAspect="1"/>
          </p:cNvGraphicFramePr>
          <p:nvPr/>
        </p:nvGraphicFramePr>
        <p:xfrm>
          <a:off x="4416432" y="5429250"/>
          <a:ext cx="1084262" cy="1289050"/>
        </p:xfrm>
        <a:graphic>
          <a:graphicData uri="http://schemas.openxmlformats.org/presentationml/2006/ole">
            <p:oleObj spid="_x0000_s5129" name="Rovnice" r:id="rId10" imgW="330120" imgH="3934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rot="5400000">
            <a:off x="1678761" y="4036223"/>
            <a:ext cx="521497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129406"/>
            <a:ext cx="971600" cy="92333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Př.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106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Zlomky</vt:lpstr>
      <vt:lpstr>Převeď desetinné zlomky na des. čísla:</vt:lpstr>
      <vt:lpstr>Převeď desetinné zlomky na des. čísla</vt:lpstr>
      <vt:lpstr>Převeď des. čísla na desetinné zlomky:</vt:lpstr>
      <vt:lpstr>Vzpomeneš si, co znamená rozšířit zlomek?</vt:lpstr>
      <vt:lpstr>Rozšiř zlomky tak, aby měly jmenovatele 10 nebo 100.</vt:lpstr>
      <vt:lpstr>Rozšiř zlomky tak, aby měly stejného jmenovatele.</vt:lpstr>
    </vt:vector>
  </TitlesOfParts>
  <Company>v programu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Převeď desetinné zlomky na des. čísla</dc:title>
  <dc:creator>najman</dc:creator>
  <cp:lastModifiedBy>najman</cp:lastModifiedBy>
  <cp:revision>30</cp:revision>
  <dcterms:created xsi:type="dcterms:W3CDTF">2010-03-02T07:21:01Z</dcterms:created>
  <dcterms:modified xsi:type="dcterms:W3CDTF">2011-02-22T08:27:01Z</dcterms:modified>
</cp:coreProperties>
</file>