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NÁZEV:VY_32_INOVACE_3.2.1.2A 07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Marie Artmanová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Spodoba znělosti d x t, h x ch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Marie Artmanová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NÁZEV:VY_32_INOVACE_3.2.1.2A 07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Spodoba znělosti d x t, h x ch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pPr/>
              <a:t>5.3.2012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774978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74345"/>
            <a:ext cx="7632848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 : </a:t>
            </a:r>
            <a:r>
              <a:rPr lang="cs-CZ" b="1" dirty="0" smtClean="0"/>
              <a:t>Činnostní </a:t>
            </a:r>
            <a:r>
              <a:rPr lang="cs-CZ" b="1" dirty="0"/>
              <a:t>aktivita, která slouží  k procvičení učiva o spodobě</a:t>
            </a:r>
          </a:p>
          <a:p>
            <a:r>
              <a:rPr lang="cs-CZ" b="1" dirty="0"/>
              <a:t>                  znělosti na konci a uvnitř slova. Okamžitá zpětná vazba.</a:t>
            </a:r>
          </a:p>
          <a:p>
            <a:endParaRPr lang="cs-CZ" b="1" dirty="0"/>
          </a:p>
          <a:p>
            <a:r>
              <a:rPr lang="cs-CZ" b="1" dirty="0"/>
              <a:t>Očekávaný výstup: </a:t>
            </a:r>
            <a:r>
              <a:rPr lang="cs-CZ" b="1" dirty="0" smtClean="0"/>
              <a:t>Žák </a:t>
            </a:r>
            <a:r>
              <a:rPr lang="cs-CZ" b="1" dirty="0"/>
              <a:t>rozlišuje zvukovou a grafickou podobu slova</a:t>
            </a:r>
          </a:p>
          <a:p>
            <a:endParaRPr lang="cs-CZ" b="1" dirty="0"/>
          </a:p>
          <a:p>
            <a:r>
              <a:rPr lang="cs-CZ" b="1" dirty="0"/>
              <a:t>Věková skupina :  7  -  9 let</a:t>
            </a:r>
          </a:p>
          <a:p>
            <a:endParaRPr lang="cs-CZ" b="1" dirty="0"/>
          </a:p>
          <a:p>
            <a:r>
              <a:rPr lang="cs-CZ" b="1" dirty="0"/>
              <a:t>Příprava a průběh vyučování : </a:t>
            </a:r>
            <a:r>
              <a:rPr lang="cs-CZ" b="1" dirty="0" smtClean="0"/>
              <a:t>Žáci </a:t>
            </a:r>
            <a:r>
              <a:rPr lang="cs-CZ" b="1" dirty="0"/>
              <a:t>si připraví na lavici modrá a červená</a:t>
            </a:r>
          </a:p>
          <a:p>
            <a:r>
              <a:rPr lang="cs-CZ" b="1" dirty="0"/>
              <a:t>          </a:t>
            </a:r>
            <a:r>
              <a:rPr lang="cs-CZ" b="1" dirty="0" smtClean="0"/>
              <a:t>                      kolečka</a:t>
            </a:r>
            <a:r>
              <a:rPr lang="cs-CZ" b="1" dirty="0"/>
              <a:t>. Učitel </a:t>
            </a:r>
            <a:r>
              <a:rPr lang="cs-CZ" b="1" dirty="0" smtClean="0"/>
              <a:t>odkryje </a:t>
            </a:r>
            <a:r>
              <a:rPr lang="cs-CZ" b="1" dirty="0"/>
              <a:t>slova, žáci  řadí kolečka pod sebe</a:t>
            </a:r>
          </a:p>
          <a:p>
            <a:r>
              <a:rPr lang="cs-CZ" b="1" dirty="0"/>
              <a:t>                                podle </a:t>
            </a:r>
            <a:r>
              <a:rPr lang="cs-CZ" b="1" dirty="0" smtClean="0"/>
              <a:t>správnosti </a:t>
            </a:r>
            <a:r>
              <a:rPr lang="cs-CZ" b="1" dirty="0"/>
              <a:t>– modré </a:t>
            </a:r>
            <a:r>
              <a:rPr lang="cs-CZ" b="1" dirty="0" smtClean="0"/>
              <a:t>kolečko - </a:t>
            </a:r>
            <a:r>
              <a:rPr lang="cs-CZ" b="1" dirty="0"/>
              <a:t>slovo správně napsané,</a:t>
            </a:r>
          </a:p>
          <a:p>
            <a:r>
              <a:rPr lang="cs-CZ" b="1" dirty="0"/>
              <a:t>                                červené kolečko – slovo chybně napsané.  Po dokončení</a:t>
            </a:r>
          </a:p>
          <a:p>
            <a:r>
              <a:rPr lang="cs-CZ" b="1" dirty="0"/>
              <a:t>                                učitel odkryje správné řešení.  Důležité je odůvodnění</a:t>
            </a:r>
          </a:p>
          <a:p>
            <a:r>
              <a:rPr lang="cs-CZ" b="1" dirty="0" smtClean="0"/>
              <a:t>                                pravopisu.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75876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340768"/>
            <a:ext cx="137813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Hlítka</a:t>
            </a:r>
          </a:p>
          <a:p>
            <a:endParaRPr lang="cs-CZ" sz="4000" dirty="0"/>
          </a:p>
          <a:p>
            <a:r>
              <a:rPr lang="cs-CZ" sz="4000" dirty="0" smtClean="0"/>
              <a:t>Med</a:t>
            </a:r>
          </a:p>
          <a:p>
            <a:endParaRPr lang="cs-CZ" sz="4000" dirty="0"/>
          </a:p>
          <a:p>
            <a:r>
              <a:rPr lang="cs-CZ" sz="4000" dirty="0" smtClean="0"/>
              <a:t>Hlat</a:t>
            </a:r>
          </a:p>
          <a:p>
            <a:endParaRPr lang="cs-CZ" sz="4000" dirty="0"/>
          </a:p>
          <a:p>
            <a:r>
              <a:rPr lang="cs-CZ" sz="4000" dirty="0" smtClean="0"/>
              <a:t>Butka</a:t>
            </a:r>
            <a:endParaRPr lang="cs-CZ" sz="4000" dirty="0"/>
          </a:p>
        </p:txBody>
      </p:sp>
      <p:pic>
        <p:nvPicPr>
          <p:cNvPr id="1027" name="Picture 3" descr="C:\Program Files\Microsoft Office\MEDIA\OFFICE14\Bullets\BD2136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131840" y="2244656"/>
            <a:ext cx="1400368" cy="1400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OFFICE14\Bullets\BD21423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938" y="779564"/>
            <a:ext cx="1353293" cy="1353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938" y="3284984"/>
            <a:ext cx="1354137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5938" y="4509120"/>
            <a:ext cx="1354137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903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24744"/>
            <a:ext cx="2077235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Med</a:t>
            </a:r>
          </a:p>
          <a:p>
            <a:endParaRPr lang="cs-CZ" sz="4000" dirty="0"/>
          </a:p>
          <a:p>
            <a:r>
              <a:rPr lang="cs-CZ" sz="4000" dirty="0" smtClean="0"/>
              <a:t>Hádka</a:t>
            </a:r>
          </a:p>
          <a:p>
            <a:endParaRPr lang="cs-CZ" sz="4000" dirty="0"/>
          </a:p>
          <a:p>
            <a:r>
              <a:rPr lang="cs-CZ" sz="4000" dirty="0" smtClean="0"/>
              <a:t>Pamádka</a:t>
            </a:r>
          </a:p>
          <a:p>
            <a:endParaRPr lang="cs-CZ" sz="4000" dirty="0"/>
          </a:p>
          <a:p>
            <a:r>
              <a:rPr lang="cs-CZ" sz="4000" dirty="0" smtClean="0"/>
              <a:t>Záklat</a:t>
            </a:r>
            <a:endParaRPr lang="cs-CZ" sz="4000" dirty="0"/>
          </a:p>
        </p:txBody>
      </p:sp>
      <p:pic>
        <p:nvPicPr>
          <p:cNvPr id="2050" name="Picture 2" descr="C:\Program Files\Microsoft Office\MEDIA\OFFICE14\Bullets\BD21423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2986881" y="3390334"/>
            <a:ext cx="1317724" cy="1317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753" y="4588668"/>
            <a:ext cx="1317625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Program Files\Microsoft Office\MEDIA\OFFICE14\Bullets\BD21364_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9696" y="1840988"/>
            <a:ext cx="1439019" cy="143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694581"/>
            <a:ext cx="1438275" cy="1438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340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24744"/>
            <a:ext cx="241444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Nechty</a:t>
            </a:r>
          </a:p>
          <a:p>
            <a:endParaRPr lang="cs-CZ" sz="4000" dirty="0"/>
          </a:p>
          <a:p>
            <a:r>
              <a:rPr lang="cs-CZ" sz="4000" dirty="0" smtClean="0"/>
              <a:t>Batoch</a:t>
            </a:r>
          </a:p>
          <a:p>
            <a:endParaRPr lang="cs-CZ" sz="4000" dirty="0"/>
          </a:p>
          <a:p>
            <a:r>
              <a:rPr lang="cs-CZ" sz="4000" dirty="0" smtClean="0"/>
              <a:t>Rampouch</a:t>
            </a:r>
          </a:p>
          <a:p>
            <a:endParaRPr lang="cs-CZ" sz="4000" dirty="0"/>
          </a:p>
          <a:p>
            <a:r>
              <a:rPr lang="cs-CZ" sz="4000" dirty="0" smtClean="0"/>
              <a:t>Tvaroch</a:t>
            </a:r>
            <a:endParaRPr lang="cs-CZ" sz="4000" dirty="0"/>
          </a:p>
        </p:txBody>
      </p:sp>
      <p:pic>
        <p:nvPicPr>
          <p:cNvPr id="3074" name="Picture 2" descr="C:\Program Files\Microsoft Office\MEDIA\OFFICE14\Bullets\BD21364_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 flipV="1">
            <a:off x="3380079" y="3380873"/>
            <a:ext cx="1263927" cy="126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Program Files\Microsoft Office\MEDIA\OFFICE14\Bullets\BD21533_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64253" y="4531082"/>
            <a:ext cx="1008683" cy="10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060848"/>
            <a:ext cx="1006475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909538"/>
            <a:ext cx="1011237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7789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124744"/>
            <a:ext cx="1803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použity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494076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Červená kulička</a:t>
            </a:r>
            <a:r>
              <a:rPr lang="cs-CZ" dirty="0"/>
              <a:t>. In: </a:t>
            </a:r>
            <a:r>
              <a:rPr lang="cs-CZ" i="1" dirty="0"/>
              <a:t>Http://office.microsoft.com/cs-cz/images/results.aspx?qu=kulička&amp;ex=1#ai:MC900072622</a:t>
            </a:r>
            <a:r>
              <a:rPr lang="cs-CZ" dirty="0"/>
              <a:t> [online]. [cit. 8.9.2011].</a:t>
            </a:r>
          </a:p>
        </p:txBody>
      </p:sp>
      <p:sp>
        <p:nvSpPr>
          <p:cNvPr id="5" name="Obdélník 4"/>
          <p:cNvSpPr/>
          <p:nvPr/>
        </p:nvSpPr>
        <p:spPr>
          <a:xfrm>
            <a:off x="899592" y="2140408"/>
            <a:ext cx="82444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Modrá kulička. </a:t>
            </a:r>
            <a:r>
              <a:rPr lang="cs-CZ" dirty="0"/>
              <a:t>In: </a:t>
            </a:r>
            <a:r>
              <a:rPr lang="cs-CZ" i="1" dirty="0"/>
              <a:t>Http://office.microsoft.com/cs-cz/images/results.aspx?qu=kuli%C4%8Dka&amp;ex=1#ai:MC900072647|</a:t>
            </a:r>
            <a:r>
              <a:rPr lang="cs-CZ" dirty="0"/>
              <a:t> [online]. [cit. 8.9.2011].</a:t>
            </a:r>
          </a:p>
        </p:txBody>
      </p:sp>
    </p:spTree>
    <p:extLst>
      <p:ext uri="{BB962C8B-B14F-4D97-AF65-F5344CB8AC3E}">
        <p14:creationId xmlns:p14="http://schemas.microsoft.com/office/powerpoint/2010/main" val="332914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157</Words>
  <Application>Microsoft Office PowerPoint</Application>
  <PresentationFormat>Předvádění na obrazovce (4:3)</PresentationFormat>
  <Paragraphs>44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Učitel</cp:lastModifiedBy>
  <cp:revision>13</cp:revision>
  <cp:lastPrinted>2011-11-07T13:07:31Z</cp:lastPrinted>
  <dcterms:created xsi:type="dcterms:W3CDTF">2011-11-02T10:29:00Z</dcterms:created>
  <dcterms:modified xsi:type="dcterms:W3CDTF">2012-03-05T14:38:53Z</dcterms:modified>
</cp:coreProperties>
</file>