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60" r:id="rId4"/>
    <p:sldId id="261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ABD46A30-6673-40E9-95A7-ED05C2AFB997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B0758EF0-B463-4272-BD6C-4A8BEF3E0F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445224"/>
            <a:ext cx="7196336" cy="910952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ANOTACE: Materiál je určen pro žáky 6. ročníku a slouží k </a:t>
            </a:r>
            <a:r>
              <a:rPr lang="cs-CZ" dirty="0" smtClean="0">
                <a:ln>
                  <a:solidFill>
                    <a:sysClr val="windowText" lastClr="000000"/>
                  </a:solidFill>
                </a:ln>
              </a:rPr>
              <a:t>prohloubení probraného </a:t>
            </a:r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učiva.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51520" y="1412776"/>
            <a:ext cx="8568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 smtClean="0"/>
              <a:t>Název školy: ZŠ Štětí, Ostrovní 300</a:t>
            </a:r>
            <a:br>
              <a:rPr lang="cs-CZ" sz="2200" dirty="0" smtClean="0"/>
            </a:br>
            <a:r>
              <a:rPr lang="cs-CZ" sz="2200" dirty="0" smtClean="0"/>
              <a:t>Autor: Mgr. Tereza Hrabkovská</a:t>
            </a:r>
            <a:br>
              <a:rPr lang="cs-CZ" sz="2200" dirty="0" smtClean="0"/>
            </a:br>
            <a:r>
              <a:rPr lang="cs-CZ" sz="2200" dirty="0" smtClean="0"/>
              <a:t>Název materiálu: </a:t>
            </a:r>
            <a:r>
              <a:rPr lang="cs-CZ" sz="2200" dirty="0"/>
              <a:t>VY_32_INOVACE_F.6.A.08_urcovani_objemu</a:t>
            </a:r>
          </a:p>
          <a:p>
            <a:pPr algn="ctr"/>
            <a:r>
              <a:rPr lang="cs-CZ" sz="2200" dirty="0" smtClean="0"/>
              <a:t>Název</a:t>
            </a:r>
            <a:r>
              <a:rPr lang="cs-CZ" sz="2200" dirty="0" smtClean="0"/>
              <a:t>: Určování objemu</a:t>
            </a:r>
          </a:p>
          <a:p>
            <a:pPr algn="ctr"/>
            <a:r>
              <a:rPr lang="cs-CZ" sz="2200" dirty="0" smtClean="0"/>
              <a:t>Číslo operačního programu: CZ.1.07/1.4.00/21.1693</a:t>
            </a:r>
          </a:p>
          <a:p>
            <a:pPr algn="ctr"/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Název projektu: PRIMA ŠKOLA</a:t>
            </a:r>
          </a:p>
          <a:p>
            <a:pPr algn="ctr"/>
            <a:r>
              <a:rPr lang="cs-CZ" sz="2200" dirty="0" smtClean="0"/>
              <a:t>Vzdělávací oblast/obor: Člověk a příroda/Fyzika</a:t>
            </a:r>
          </a:p>
          <a:p>
            <a:pPr algn="ctr"/>
            <a:r>
              <a:rPr lang="cs-CZ" sz="2200" dirty="0" smtClean="0"/>
              <a:t>Tematický okruh/téma: Látky a tělesa/Určování objemu</a:t>
            </a:r>
          </a:p>
          <a:p>
            <a:pPr algn="ctr"/>
            <a:r>
              <a:rPr lang="cs-CZ" sz="2200" dirty="0" smtClean="0"/>
              <a:t>Vytvořeno: 21. 1. 2012</a:t>
            </a:r>
            <a:endParaRPr lang="cs-CZ" sz="22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14256"/>
            <a:ext cx="1177746" cy="1008112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/>
          <a:srcRect r="12926"/>
          <a:stretch>
            <a:fillRect/>
          </a:stretch>
        </p:blipFill>
        <p:spPr bwMode="auto">
          <a:xfrm>
            <a:off x="2149201" y="314256"/>
            <a:ext cx="4561193" cy="881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27556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99616"/>
            <a:ext cx="8424936" cy="4881712"/>
          </a:xfrm>
        </p:spPr>
        <p:txBody>
          <a:bodyPr/>
          <a:lstStyle/>
          <a:p>
            <a:pPr marL="438150">
              <a:spcBef>
                <a:spcPts val="2400"/>
              </a:spcBef>
            </a:pPr>
            <a:r>
              <a:rPr lang="cs-CZ" sz="3600" dirty="0"/>
              <a:t>Při měření objemu odměrným válcem musíme zjistit objem mezi jednotlivými dílky.</a:t>
            </a:r>
          </a:p>
          <a:p>
            <a:pPr marL="438150">
              <a:spcBef>
                <a:spcPts val="2400"/>
              </a:spcBef>
            </a:pPr>
            <a:r>
              <a:rPr lang="cs-CZ" sz="3600" dirty="0"/>
              <a:t>Hladinu odečítáme v rovině hladiny</a:t>
            </a:r>
            <a:r>
              <a:rPr lang="pl-PL" sz="3600" dirty="0"/>
              <a:t>.</a:t>
            </a:r>
          </a:p>
          <a:p>
            <a:pPr marL="438150">
              <a:spcBef>
                <a:spcPts val="2400"/>
              </a:spcBef>
            </a:pPr>
            <a:r>
              <a:rPr lang="cs-CZ" sz="3600" dirty="0"/>
              <a:t>Při </a:t>
            </a:r>
            <a:r>
              <a:rPr lang="pl-PL" sz="3600" dirty="0"/>
              <a:t>odečítání hladiny průhledných kapalin na </a:t>
            </a:r>
            <a:r>
              <a:rPr lang="cs-CZ" sz="3600" dirty="0"/>
              <a:t>stupnici vyznačující objem sledujeme</a:t>
            </a:r>
            <a:r>
              <a:rPr lang="pl-PL" sz="3600" b="1" dirty="0"/>
              <a:t> spodní okraj</a:t>
            </a:r>
            <a:r>
              <a:rPr lang="pl-PL" sz="3600" dirty="0"/>
              <a:t> menisku.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zásady odečítání objemu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6244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179512" y="260648"/>
            <a:ext cx="6995120" cy="705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 2" pitchFamily="18" charset="2"/>
              <a:buChar char="¥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60000"/>
              <a:buFont typeface="Wingdings 2" pitchFamily="18" charset="2"/>
              <a:buChar char="¥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57000"/>
              <a:buFont typeface="Wingdings 2" pitchFamily="18" charset="2"/>
              <a:buChar char="¥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SzPct val="55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Urči objem jednoho dílku na stupnici.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178237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24744"/>
            <a:ext cx="1760041" cy="46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611560" y="6525344"/>
            <a:ext cx="17823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469549" y="6525344"/>
            <a:ext cx="17823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516216" y="6525344"/>
            <a:ext cx="17823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99592" y="602128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ml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23928" y="607413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 ml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48264" y="607413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 ml</a:t>
            </a:r>
            <a:endParaRPr lang="cs-CZ" sz="28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24744"/>
            <a:ext cx="1800200" cy="468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97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260648"/>
            <a:ext cx="8568952" cy="705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 2" pitchFamily="18" charset="2"/>
              <a:buChar char="¥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60000"/>
              <a:buFont typeface="Wingdings 2" pitchFamily="18" charset="2"/>
              <a:buChar char="¥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57000"/>
              <a:buFont typeface="Wingdings 2" pitchFamily="18" charset="2"/>
              <a:buChar char="¥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SzPct val="55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Odečti objem kapaliny v odměrných válcích.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65895"/>
            <a:ext cx="2060523" cy="5495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2059422" cy="5419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2600075" y="4509120"/>
            <a:ext cx="153987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7092280" y="2852936"/>
            <a:ext cx="153987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911593" y="400506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11 ml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408021" y="2348880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440 ml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6127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260648"/>
            <a:ext cx="8568952" cy="705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 2" pitchFamily="18" charset="2"/>
              <a:buChar char="¥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60000"/>
              <a:buFont typeface="Wingdings 2" pitchFamily="18" charset="2"/>
              <a:buChar char="¥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57000"/>
              <a:buFont typeface="Wingdings 2" pitchFamily="18" charset="2"/>
              <a:buChar char="¥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SzPct val="55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Odečti objem kapaliny v odměrných válcích.</a:t>
            </a:r>
            <a:endParaRPr lang="cs-CZ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2434622" y="3356992"/>
            <a:ext cx="153987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939168" y="4293096"/>
            <a:ext cx="153987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9" y="1052736"/>
            <a:ext cx="2141805" cy="5415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710" y="1052736"/>
            <a:ext cx="2050440" cy="5271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776584" y="283377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76 ml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64288" y="375501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130 ml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78318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837272"/>
            <a:ext cx="1879908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5" y="837272"/>
            <a:ext cx="1914507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5" y="837272"/>
            <a:ext cx="1914509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066" y="833615"/>
            <a:ext cx="1900142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37272"/>
            <a:ext cx="1907338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728330" y="6378140"/>
            <a:ext cx="181771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806139" y="6378140"/>
            <a:ext cx="181771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714723" y="6376850"/>
            <a:ext cx="181771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450" y="833615"/>
            <a:ext cx="1930459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1187624" y="587727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23 ml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39952" y="587667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68 ml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92280" y="5876672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40 ml</a:t>
            </a:r>
            <a:endParaRPr lang="cs-CZ" sz="2800" dirty="0"/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79512" y="203473"/>
            <a:ext cx="8568952" cy="7052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Wingdings 2" pitchFamily="18" charset="2"/>
              <a:buChar char="¥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SzPct val="60000"/>
              <a:buFont typeface="Wingdings 2" pitchFamily="18" charset="2"/>
              <a:buChar char="¥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SzPct val="57000"/>
              <a:buFont typeface="Wingdings 2" pitchFamily="18" charset="2"/>
              <a:buChar char="¥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SzPct val="55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 2" pitchFamily="18" charset="2"/>
              <a:buChar char="¥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Doplň objem kapaliny v odměrných válcích.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046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Metodické pokyny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3528" y="1571624"/>
            <a:ext cx="8363272" cy="444966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Prezentace slouží k procvičení odečítání objemu kapalin pomocí odměrného válce.</a:t>
            </a:r>
          </a:p>
          <a:p>
            <a:r>
              <a:rPr lang="cs-CZ" dirty="0" smtClean="0"/>
              <a:t>Žáci nejprve stanovují objem jednoho dílku stupnice.</a:t>
            </a:r>
          </a:p>
          <a:p>
            <a:r>
              <a:rPr lang="cs-CZ" dirty="0" smtClean="0"/>
              <a:t>Následně odečítají objem kapaliny v odměrném válci.</a:t>
            </a:r>
          </a:p>
          <a:p>
            <a:r>
              <a:rPr lang="cs-CZ" dirty="0" smtClean="0"/>
              <a:t>Nakonec doplňujeme množství kapaliny podle zadaného objemu.</a:t>
            </a:r>
          </a:p>
          <a:p>
            <a:r>
              <a:rPr lang="cs-CZ" dirty="0" smtClean="0"/>
              <a:t>Žáci mohou doplňovat objemy do pracovního listu.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528" y="6165304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Ilustrace: </a:t>
            </a:r>
            <a:r>
              <a:rPr lang="cs-CZ" sz="2800" dirty="0" smtClean="0"/>
              <a:t>fotogalerie autora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2712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80</TotalTime>
  <Words>159</Words>
  <Application>Microsoft Office PowerPoint</Application>
  <PresentationFormat>Předvádění na obrazovce (4:3)</PresentationFormat>
  <Paragraphs>33</Paragraphs>
  <Slides>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Mountain</vt:lpstr>
      <vt:lpstr>Prezentace aplikace PowerPoint</vt:lpstr>
      <vt:lpstr>Zopakuj si zásady odečítání objemu</vt:lpstr>
      <vt:lpstr>Prezentace aplikace PowerPoint</vt:lpstr>
      <vt:lpstr>Prezentace aplikace PowerPoint</vt:lpstr>
      <vt:lpstr>Prezentace aplikace PowerPoint</vt:lpstr>
      <vt:lpstr>Prezentace aplikace PowerPoint</vt:lpstr>
      <vt:lpstr>Metodické pokyny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Jan Táborský</cp:lastModifiedBy>
  <cp:revision>18</cp:revision>
  <dcterms:created xsi:type="dcterms:W3CDTF">2012-01-21T14:46:47Z</dcterms:created>
  <dcterms:modified xsi:type="dcterms:W3CDTF">2012-06-19T13:31:51Z</dcterms:modified>
</cp:coreProperties>
</file>