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20ED45-BE9E-4F25-9473-6CD6B02CE891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25DB805-CD7C-4F30-8E11-3C326F77578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 a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>
                <a:solidFill>
                  <a:schemeClr val="accent2"/>
                </a:solidFill>
              </a:rPr>
              <a:t>Název školy: ZŠ Štětí, Ostrovní 300</a:t>
            </a:r>
            <a:br>
              <a:rPr lang="cs-CZ" sz="2200" dirty="0" smtClean="0">
                <a:solidFill>
                  <a:schemeClr val="accent2"/>
                </a:solidFill>
              </a:rPr>
            </a:br>
            <a:r>
              <a:rPr lang="cs-CZ" sz="2200" dirty="0" smtClean="0">
                <a:solidFill>
                  <a:schemeClr val="accent2"/>
                </a:solidFill>
              </a:rPr>
              <a:t>Autor: Mgr. Tereza Hrabkovská</a:t>
            </a:r>
            <a:br>
              <a:rPr lang="cs-CZ" sz="2200" dirty="0" smtClean="0">
                <a:solidFill>
                  <a:schemeClr val="accent2"/>
                </a:solidFill>
              </a:rPr>
            </a:br>
            <a:r>
              <a:rPr lang="cs-CZ" sz="2200" dirty="0" smtClean="0">
                <a:solidFill>
                  <a:schemeClr val="accent2"/>
                </a:solidFill>
              </a:rPr>
              <a:t>Název materiálu: </a:t>
            </a:r>
            <a:r>
              <a:rPr lang="cs-CZ" sz="2200" dirty="0">
                <a:solidFill>
                  <a:schemeClr val="accent2"/>
                </a:solidFill>
              </a:rPr>
              <a:t>VY_32_INOVACE_F.6.A.11_pohyb_teles</a:t>
            </a:r>
            <a:endParaRPr lang="cs-CZ" sz="2200" dirty="0" smtClean="0">
              <a:solidFill>
                <a:schemeClr val="accent2"/>
              </a:solidFill>
            </a:endParaRPr>
          </a:p>
          <a:p>
            <a:pPr algn="ctr"/>
            <a:r>
              <a:rPr lang="cs-CZ" sz="2200" dirty="0" smtClean="0">
                <a:solidFill>
                  <a:schemeClr val="accent2"/>
                </a:solidFill>
              </a:rPr>
              <a:t>Název: Pohyb těles</a:t>
            </a:r>
            <a:br>
              <a:rPr lang="cs-CZ" sz="2200" dirty="0" smtClean="0">
                <a:solidFill>
                  <a:schemeClr val="accent2"/>
                </a:solidFill>
              </a:rPr>
            </a:br>
            <a:r>
              <a:rPr lang="cs-CZ" sz="2200" dirty="0" smtClean="0">
                <a:solidFill>
                  <a:schemeClr val="accent2"/>
                </a:solidFill>
              </a:rPr>
              <a:t>Číslo operačního programu: CZ.1.07/1.4.00/21.1693</a:t>
            </a:r>
            <a:br>
              <a:rPr lang="cs-CZ" sz="2200" dirty="0" smtClean="0">
                <a:solidFill>
                  <a:schemeClr val="accent2"/>
                </a:solidFill>
              </a:rPr>
            </a:br>
            <a:r>
              <a:rPr lang="cs-CZ" sz="2200" dirty="0" smtClean="0">
                <a:solidFill>
                  <a:schemeClr val="accent2"/>
                </a:solidFill>
              </a:rPr>
              <a:t>Název projektu: PRIMA ŠKOLA</a:t>
            </a:r>
          </a:p>
          <a:p>
            <a:pPr algn="ctr"/>
            <a:r>
              <a:rPr lang="cs-CZ" sz="2200" dirty="0" smtClean="0">
                <a:solidFill>
                  <a:schemeClr val="accent2"/>
                </a:solidFill>
              </a:rPr>
              <a:t>Vzdělávací oblast/obor: Člověk a příroda/Fyzika</a:t>
            </a:r>
          </a:p>
          <a:p>
            <a:pPr algn="ctr"/>
            <a:r>
              <a:rPr lang="cs-CZ" sz="2200" dirty="0" smtClean="0">
                <a:solidFill>
                  <a:schemeClr val="accent2"/>
                </a:solidFill>
              </a:rPr>
              <a:t>Tematický okruh/téma: Pohyb těles/Pohyb těles</a:t>
            </a:r>
          </a:p>
          <a:p>
            <a:pPr algn="ctr"/>
            <a:r>
              <a:rPr lang="cs-CZ" sz="2200" dirty="0" smtClean="0">
                <a:solidFill>
                  <a:schemeClr val="accent2"/>
                </a:solidFill>
              </a:rPr>
              <a:t>Vytvořeno: 1. 3. 2012</a:t>
            </a:r>
            <a:endParaRPr lang="cs-CZ" sz="2200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093622" cy="936104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1929304" y="314668"/>
            <a:ext cx="5213383" cy="10081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60040"/>
            <a:ext cx="4680520" cy="980728"/>
          </a:xfrm>
        </p:spPr>
        <p:txBody>
          <a:bodyPr/>
          <a:lstStyle/>
          <a:p>
            <a:r>
              <a:rPr lang="cs-CZ" dirty="0" smtClean="0"/>
              <a:t>Co je to pohyb?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Jestliže mění těleso svou polohu </a:t>
            </a:r>
            <a:r>
              <a:rPr lang="cs-CZ" sz="3200" dirty="0" smtClean="0"/>
              <a:t>vzhledem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k tělesu </a:t>
            </a:r>
            <a:r>
              <a:rPr lang="cs-CZ" sz="3200" dirty="0" smtClean="0"/>
              <a:t>jinému, pak říkáme, že je v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	Pohybuje se nákladní </a:t>
            </a:r>
          </a:p>
          <a:p>
            <a:pPr>
              <a:buNone/>
            </a:pPr>
            <a:r>
              <a:rPr lang="cs-CZ" sz="3200" dirty="0" smtClean="0"/>
              <a:t>	auto vzhledem k silnici?</a:t>
            </a:r>
          </a:p>
          <a:p>
            <a:pPr>
              <a:buNone/>
            </a:pPr>
            <a:endParaRPr lang="cs-CZ" sz="3200" dirty="0"/>
          </a:p>
          <a:p>
            <a:pPr>
              <a:buNone/>
            </a:pPr>
            <a:r>
              <a:rPr lang="cs-CZ" sz="3200" dirty="0" smtClean="0"/>
              <a:t>Pohybují se osobní auta </a:t>
            </a:r>
          </a:p>
          <a:p>
            <a:pPr>
              <a:buNone/>
            </a:pPr>
            <a:r>
              <a:rPr lang="cs-CZ" sz="3200" dirty="0" smtClean="0"/>
              <a:t>vzhledem k autu nákladnímu?</a:t>
            </a:r>
          </a:p>
          <a:p>
            <a:endParaRPr lang="cs-CZ" dirty="0"/>
          </a:p>
        </p:txBody>
      </p:sp>
      <p:pic>
        <p:nvPicPr>
          <p:cNvPr id="4" name="Obrázek 3" descr="MC90007145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98474" y="2636912"/>
            <a:ext cx="3945526" cy="33961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5184576" cy="1080120"/>
          </a:xfrm>
        </p:spPr>
        <p:txBody>
          <a:bodyPr/>
          <a:lstStyle/>
          <a:p>
            <a:r>
              <a:rPr lang="cs-CZ" dirty="0" smtClean="0"/>
              <a:t>Pohybuje se vlak vzhledem </a:t>
            </a:r>
            <a:r>
              <a:rPr lang="cs-CZ" dirty="0" smtClean="0"/>
              <a:t>                ke </a:t>
            </a:r>
            <a:r>
              <a:rPr lang="cs-CZ" dirty="0" smtClean="0"/>
              <a:t>kolejím?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0825" t="3249" r="11235" b="9033"/>
          <a:stretch>
            <a:fillRect/>
          </a:stretch>
        </p:blipFill>
        <p:spPr bwMode="auto">
          <a:xfrm>
            <a:off x="5868144" y="332656"/>
            <a:ext cx="259228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 t="5937" b="28755"/>
          <a:stretch>
            <a:fillRect/>
          </a:stretch>
        </p:blipFill>
        <p:spPr bwMode="auto">
          <a:xfrm>
            <a:off x="323528" y="1844824"/>
            <a:ext cx="365760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9424" y="2420888"/>
            <a:ext cx="5184576" cy="1080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Pohybuje se pták vzhledem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ke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vzduchu?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390" b="93171" l="0" r="91055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6804247" y="3356992"/>
            <a:ext cx="2324347" cy="1705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1835696" y="3789040"/>
            <a:ext cx="5184576" cy="1080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Pohybujete se </a:t>
            </a:r>
            <a:r>
              <a:rPr lang="cs-CZ" sz="2600" dirty="0" smtClean="0"/>
              <a:t>škola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vzhledem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k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Zemi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3" y="4102413"/>
            <a:ext cx="1728192" cy="2591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2195736" y="5445224"/>
            <a:ext cx="5184576" cy="1080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Pohybujete se cyklista vzhledem k</a:t>
            </a:r>
            <a:r>
              <a:rPr lang="cs-CZ" sz="2600" dirty="0" smtClean="0"/>
              <a:t>e svému kolu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5904656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Pokud se poloha tělesa </a:t>
            </a:r>
            <a:r>
              <a:rPr lang="cs-CZ" sz="3200" dirty="0"/>
              <a:t>nemění </a:t>
            </a:r>
            <a:r>
              <a:rPr lang="cs-CZ" sz="3200" dirty="0" smtClean="0"/>
              <a:t>vzhledem </a:t>
            </a:r>
            <a:r>
              <a:rPr lang="cs-CZ" sz="3200" dirty="0" smtClean="0"/>
              <a:t>              k </a:t>
            </a:r>
            <a:r>
              <a:rPr lang="cs-CZ" sz="3200" dirty="0" smtClean="0"/>
              <a:t>jinému tělesu, je těleso v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klidu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Jestliže chceme určit, zda je těleso v pohybu, musíme </a:t>
            </a:r>
            <a:r>
              <a:rPr lang="cs-CZ" sz="3200" dirty="0" smtClean="0"/>
              <a:t>určit, </a:t>
            </a:r>
            <a:r>
              <a:rPr lang="cs-CZ" sz="3200" dirty="0" smtClean="0"/>
              <a:t>ke kterému tělesu má být pohyb konán = vztažná soustava.</a:t>
            </a:r>
          </a:p>
          <a:p>
            <a:endParaRPr lang="cs-CZ" sz="3200" dirty="0" smtClean="0"/>
          </a:p>
          <a:p>
            <a:r>
              <a:rPr lang="cs-CZ" sz="3200" dirty="0" smtClean="0"/>
              <a:t>Kdy je těleso v klidu?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Sedadlo v autě vzhledem k autu.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Auta jedoucí stejnou rychlostí.</a:t>
            </a:r>
          </a:p>
          <a:p>
            <a:pPr marL="0" indent="0">
              <a:buNone/>
            </a:pPr>
            <a:r>
              <a:rPr lang="cs-CZ" sz="3200" dirty="0" smtClean="0"/>
              <a:t>	Měsíc vzhledem k Zemi.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1087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54158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 pohybu říkáme, že je relativní.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	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Letadlo je v klidu vzhledem </a:t>
            </a:r>
          </a:p>
          <a:p>
            <a:pPr marL="0" indent="0">
              <a:buNone/>
            </a:pPr>
            <a:r>
              <a:rPr lang="cs-CZ" sz="3200" dirty="0" smtClean="0"/>
              <a:t>k </a:t>
            </a:r>
            <a:r>
              <a:rPr lang="cs-CZ" sz="3200" dirty="0" smtClean="0"/>
              <a:t>sedačkám, </a:t>
            </a:r>
            <a:r>
              <a:rPr lang="cs-CZ" sz="3200" dirty="0" smtClean="0"/>
              <a:t>ale v pohybu </a:t>
            </a:r>
          </a:p>
          <a:p>
            <a:pPr marL="0" indent="0">
              <a:buNone/>
            </a:pPr>
            <a:r>
              <a:rPr lang="cs-CZ" sz="3200" dirty="0" smtClean="0"/>
              <a:t>vzhledem ke vzduchu.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5364088" y="1484784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0621" y="4221088"/>
            <a:ext cx="3469851" cy="2312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2132857"/>
            <a:ext cx="7776864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Těleso může být vzhledem k jednomu tělesu v klidu a vzhledem k jinému tělesu </a:t>
            </a:r>
            <a:r>
              <a:rPr lang="cs-CZ" sz="3200" dirty="0" smtClean="0"/>
              <a:t>           v </a:t>
            </a:r>
            <a:r>
              <a:rPr lang="cs-CZ" sz="3200" dirty="0" smtClean="0"/>
              <a:t>pohybu.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636404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2120"/>
            <a:ext cx="8229600" cy="78069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Urči, zda je těleso v pohybu nebo v klidu vzhledem ke vztažné soustavě.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47977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Auto vůči silnici.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Motocyklista vůči motorce.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Autobus vůči protijedoucímu autu.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Parník vůči cestujícím.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Klíště zakousnuté na těle psa.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874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Metodický postup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200"/>
              </a:spcBef>
            </a:pPr>
            <a:r>
              <a:rPr lang="cs-CZ" sz="3200" dirty="0" smtClean="0"/>
              <a:t>Prezentace slouží k výuce nové látky.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Děti se naučí </a:t>
            </a:r>
            <a:r>
              <a:rPr lang="cs-CZ" sz="3200" dirty="0" smtClean="0"/>
              <a:t>určit, </a:t>
            </a:r>
            <a:r>
              <a:rPr lang="cs-CZ" sz="3200" dirty="0" smtClean="0"/>
              <a:t>zda je těleso v klidu nebo v pohybu vzhledem ke vztažné soustavě.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Definujeme pohyb a klid tělesa. 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Řekneme, co je vztažná soustava.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Vysvětlíme, </a:t>
            </a:r>
            <a:r>
              <a:rPr lang="cs-CZ" sz="3200" dirty="0" smtClean="0"/>
              <a:t>proč je pohyb relativní.</a:t>
            </a:r>
          </a:p>
          <a:p>
            <a:pPr>
              <a:spcBef>
                <a:spcPts val="1200"/>
              </a:spcBef>
            </a:pPr>
            <a:r>
              <a:rPr lang="cs-CZ" sz="3200" dirty="0" smtClean="0"/>
              <a:t>Na příkladech procvičíme probranou látku.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37732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Použité  zdroje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91264" cy="4047728"/>
          </a:xfrm>
        </p:spPr>
        <p:txBody>
          <a:bodyPr/>
          <a:lstStyle/>
          <a:p>
            <a:r>
              <a:rPr lang="cs-CZ" sz="2800" dirty="0" smtClean="0"/>
              <a:t>Kliparty Office [online]. 2011 [cit. 2012-03-01]. Dostupné z www: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 smtClean="0">
                <a:hlinkClick r:id="rId2"/>
              </a:rPr>
              <a:t>http://office.</a:t>
            </a:r>
            <a:r>
              <a:rPr lang="cs-CZ" sz="2800" dirty="0" err="1" smtClean="0">
                <a:hlinkClick r:id="rId2"/>
              </a:rPr>
              <a:t>microsoft.com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cs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cz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4613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ysClr val="windowText" lastClr="000000"/>
      </a:dk1>
      <a:lt1>
        <a:sysClr val="window" lastClr="FFFFFF"/>
      </a:lt1>
      <a:dk2>
        <a:srgbClr val="CDBDC4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</TotalTime>
  <Words>260</Words>
  <Application>Microsoft Office PowerPoint</Application>
  <PresentationFormat>Předvádění na obrazovce (4:3)</PresentationFormat>
  <Paragraphs>53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Co je to pohyb?</vt:lpstr>
      <vt:lpstr>Snímek 3</vt:lpstr>
      <vt:lpstr>Snímek 4</vt:lpstr>
      <vt:lpstr>Snímek 5</vt:lpstr>
      <vt:lpstr>Urči, zda je těleso v pohybu nebo v klidu vzhledem ke vztažné soustavě.</vt:lpstr>
      <vt:lpstr>Metodický postup</vt:lpstr>
      <vt:lpstr>Použité 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Dum</cp:lastModifiedBy>
  <cp:revision>23</cp:revision>
  <dcterms:created xsi:type="dcterms:W3CDTF">2012-03-01T07:12:23Z</dcterms:created>
  <dcterms:modified xsi:type="dcterms:W3CDTF">2012-06-19T14:39:59Z</dcterms:modified>
</cp:coreProperties>
</file>