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64" r:id="rId2"/>
    <p:sldId id="265" r:id="rId3"/>
    <p:sldId id="267" r:id="rId4"/>
    <p:sldId id="269" r:id="rId5"/>
    <p:sldId id="270" r:id="rId6"/>
    <p:sldId id="268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6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 rot="60000">
            <a:off x="764511" y="5511130"/>
            <a:ext cx="7562202" cy="1089926"/>
          </a:xfrm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000" b="1" u="sng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sz="2000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sz="2000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</a:t>
            </a:r>
            <a:r>
              <a:rPr lang="cs-CZ" sz="2000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                            6</a:t>
            </a:r>
            <a:r>
              <a:rPr lang="cs-CZ" sz="2000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. ročníku a slouží k opakování probraného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1525429"/>
            <a:ext cx="7704856" cy="398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VY_32_INOVACE_F.6.A.19_opakovani_fyzikalnich_velicin</a:t>
            </a:r>
            <a:endParaRPr lang="cs-CZ" sz="2200" dirty="0" smtClean="0"/>
          </a:p>
          <a:p>
            <a:pPr algn="ctr"/>
            <a:r>
              <a:rPr lang="cs-CZ" sz="2300" dirty="0" smtClean="0"/>
              <a:t>Název: Opakování fyzikálních veličin</a:t>
            </a:r>
            <a:endParaRPr lang="cs-CZ" sz="2300" dirty="0"/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 smtClean="0"/>
              <a:t>Vzdělávací oblast/obor: Člověk a příroda/Fyzika</a:t>
            </a:r>
          </a:p>
          <a:p>
            <a:pPr algn="ctr"/>
            <a:r>
              <a:rPr lang="cs-CZ" sz="2300" dirty="0" smtClean="0"/>
              <a:t>Tematický okruh/téma: Fyzikální veličiny/Opakování</a:t>
            </a:r>
          </a:p>
          <a:p>
            <a:pPr algn="ctr"/>
            <a:r>
              <a:rPr lang="cs-CZ" sz="2300" dirty="0" smtClean="0"/>
              <a:t>Vytvořeno: 15. 5.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27568" y="481997"/>
            <a:ext cx="1108315" cy="948681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 r="12926"/>
          <a:stretch>
            <a:fillRect/>
          </a:stretch>
        </p:blipFill>
        <p:spPr bwMode="auto">
          <a:xfrm>
            <a:off x="2627784" y="692213"/>
            <a:ext cx="4032448" cy="7797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6965245" cy="739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Postup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984776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Jednotlivé stránky s pojmy promítáme na tabuli.</a:t>
            </a:r>
          </a:p>
          <a:p>
            <a:r>
              <a:rPr lang="cs-CZ" dirty="0" smtClean="0"/>
              <a:t>Můžeme vytvořit dvojice žáků, které budou hrát spolu proti ostatním dvojicím. </a:t>
            </a:r>
          </a:p>
          <a:p>
            <a:r>
              <a:rPr lang="cs-CZ" dirty="0" smtClean="0"/>
              <a:t>Po časovém limitu se budou dvojice střídat.</a:t>
            </a:r>
          </a:p>
          <a:p>
            <a:r>
              <a:rPr lang="cs-CZ" dirty="0" smtClean="0"/>
              <a:t>Další možností je jeden hráč na jeden pojem proti ostatním.</a:t>
            </a:r>
          </a:p>
          <a:p>
            <a:r>
              <a:rPr lang="cs-CZ" dirty="0" smtClean="0"/>
              <a:t>Jeden z žáků stojí proti tabuli a popisuje </a:t>
            </a:r>
            <a:r>
              <a:rPr lang="cs-CZ" dirty="0" smtClean="0"/>
              <a:t>pojem, </a:t>
            </a:r>
            <a:r>
              <a:rPr lang="cs-CZ" dirty="0" smtClean="0"/>
              <a:t>aniž by vyslovil kořen slova.</a:t>
            </a:r>
          </a:p>
          <a:p>
            <a:r>
              <a:rPr lang="cs-CZ" dirty="0" smtClean="0"/>
              <a:t>Druhý z dvojice nebo ostatní žáci hádají pojem, který žák popisuje.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688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atom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370136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metr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obsah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látka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těleso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/>
              <a:t>f</a:t>
            </a:r>
            <a:r>
              <a:rPr lang="cs-CZ" sz="13800" dirty="0" smtClean="0"/>
              <a:t>yzikální veličina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čas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prototyp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08920"/>
            <a:ext cx="7344815" cy="1202485"/>
          </a:xfrm>
        </p:spPr>
        <p:txBody>
          <a:bodyPr>
            <a:noAutofit/>
          </a:bodyPr>
          <a:lstStyle/>
          <a:p>
            <a:r>
              <a:rPr lang="cs-CZ" sz="13000" dirty="0" err="1" smtClean="0"/>
              <a:t>tachoměr</a:t>
            </a:r>
            <a:endParaRPr lang="cs-CZ" sz="130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2708920"/>
            <a:ext cx="6965245" cy="1202485"/>
          </a:xfrm>
        </p:spPr>
        <p:txBody>
          <a:bodyPr>
            <a:noAutofit/>
          </a:bodyPr>
          <a:lstStyle/>
          <a:p>
            <a:r>
              <a:rPr lang="cs-CZ" sz="13800" dirty="0"/>
              <a:t>p</a:t>
            </a:r>
            <a:r>
              <a:rPr lang="cs-CZ" sz="13800" dirty="0" smtClean="0"/>
              <a:t>osuvné měřítko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čtvercová síť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6221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odměrné nádoby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000" dirty="0" smtClean="0"/>
              <a:t>hustoměr</a:t>
            </a:r>
            <a:endParaRPr lang="cs-CZ" sz="130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800" dirty="0"/>
              <a:t>s</a:t>
            </a:r>
            <a:r>
              <a:rPr lang="cs-CZ" sz="13800" dirty="0" smtClean="0"/>
              <a:t>tupeň Celsia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000" dirty="0" smtClean="0"/>
              <a:t>objemová </a:t>
            </a:r>
            <a:r>
              <a:rPr lang="cs-CZ" sz="12000" dirty="0" smtClean="0"/>
              <a:t>roztažnost</a:t>
            </a:r>
            <a:endParaRPr lang="cs-CZ" sz="120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bimetal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7416823" cy="1202485"/>
          </a:xfrm>
        </p:spPr>
        <p:txBody>
          <a:bodyPr>
            <a:noAutofit/>
          </a:bodyPr>
          <a:lstStyle/>
          <a:p>
            <a:r>
              <a:rPr lang="cs-CZ" sz="13800" dirty="0" smtClean="0"/>
              <a:t>sluneční hodiny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xmlns="" val="27867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200800" cy="4248472"/>
          </a:xfrm>
        </p:spPr>
        <p:txBody>
          <a:bodyPr>
            <a:normAutofit fontScale="92500" lnSpcReduction="10000"/>
          </a:bodyPr>
          <a:lstStyle/>
          <a:p>
            <a:r>
              <a:rPr lang="cs-CZ" sz="2900" dirty="0" smtClean="0">
                <a:solidFill>
                  <a:schemeClr val="tx1"/>
                </a:solidFill>
              </a:rPr>
              <a:t>Prezentace slouží k opakování již probrané látky a procvičení vyjadřovacích schopností žáků.</a:t>
            </a:r>
          </a:p>
          <a:p>
            <a:r>
              <a:rPr lang="cs-CZ" sz="2900" dirty="0" smtClean="0">
                <a:solidFill>
                  <a:schemeClr val="tx1"/>
                </a:solidFill>
              </a:rPr>
              <a:t>Nejprve vysvětlíme pravidla hry na prvním </a:t>
            </a:r>
            <a:r>
              <a:rPr lang="cs-CZ" sz="2900" dirty="0" err="1" smtClean="0">
                <a:solidFill>
                  <a:schemeClr val="tx1"/>
                </a:solidFill>
              </a:rPr>
              <a:t>slidu</a:t>
            </a:r>
            <a:r>
              <a:rPr lang="cs-CZ" sz="29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900" dirty="0" smtClean="0"/>
              <a:t>Naznačíme postup, jakým budou jednotlivé pojmy vysvětlovat. </a:t>
            </a:r>
          </a:p>
          <a:p>
            <a:r>
              <a:rPr lang="cs-CZ" sz="2900" dirty="0" smtClean="0"/>
              <a:t>Ujistěte se, že žáci postup pochopili.</a:t>
            </a:r>
          </a:p>
          <a:p>
            <a:r>
              <a:rPr lang="cs-CZ" sz="2900" dirty="0" smtClean="0"/>
              <a:t>Upozorníme žáky, že nesmějí vyslovit kořen slova hádaného pojmu.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909</TotalTime>
  <Words>171</Words>
  <Application>Microsoft Office PowerPoint</Application>
  <PresentationFormat>Předvádění na obrazovce (4:3)</PresentationFormat>
  <Paragraphs>39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Špendlík</vt:lpstr>
      <vt:lpstr>Snímek 1</vt:lpstr>
      <vt:lpstr>Postup hry</vt:lpstr>
      <vt:lpstr>atom</vt:lpstr>
      <vt:lpstr>metr</vt:lpstr>
      <vt:lpstr>obsah</vt:lpstr>
      <vt:lpstr>látka</vt:lpstr>
      <vt:lpstr>těleso</vt:lpstr>
      <vt:lpstr>fyzikální veličina</vt:lpstr>
      <vt:lpstr>čas</vt:lpstr>
      <vt:lpstr>prototyp</vt:lpstr>
      <vt:lpstr>tachoměr</vt:lpstr>
      <vt:lpstr>posuvné měřítko</vt:lpstr>
      <vt:lpstr>čtvercová síť</vt:lpstr>
      <vt:lpstr>odměrné nádoby</vt:lpstr>
      <vt:lpstr>hustoměr</vt:lpstr>
      <vt:lpstr>stupeň Celsia</vt:lpstr>
      <vt:lpstr>objemová roztažnost</vt:lpstr>
      <vt:lpstr>bimetal</vt:lpstr>
      <vt:lpstr>sluneční hodiny</vt:lpstr>
      <vt:lpstr>Metodický postup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Dum</cp:lastModifiedBy>
  <cp:revision>67</cp:revision>
  <dcterms:created xsi:type="dcterms:W3CDTF">2012-04-10T05:52:46Z</dcterms:created>
  <dcterms:modified xsi:type="dcterms:W3CDTF">2012-06-19T14:49:03Z</dcterms:modified>
</cp:coreProperties>
</file>