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NÁZEV:VY_32_INOVACE_3.2.1.2A 01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Marie Artmanová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TEMA:Tvrdé a měkké slabiky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3041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68840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Marie Artmanová</a:t>
          </a:r>
          <a:endParaRPr lang="cs-CZ" sz="2000" kern="1200" dirty="0"/>
        </a:p>
      </dsp:txBody>
      <dsp:txXfrm>
        <a:off x="1224143" y="468840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NÁZEV:VY_32_INOVACE_3.2.1.2A 01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TEMA:Tvrdé a měkké slabiky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gi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png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9.gif"/><Relationship Id="rId7" Type="http://schemas.openxmlformats.org/officeDocument/2006/relationships/image" Target="../media/image14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5488064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395536" y="459780"/>
            <a:ext cx="8927059" cy="47705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Anotace:      </a:t>
            </a:r>
            <a:r>
              <a:rPr lang="cs-CZ" sz="1600" dirty="0" smtClean="0"/>
              <a:t>Materiál obsahuje obrázky k procvičování tvrdých a měkkých slabik formou tzv</a:t>
            </a:r>
            <a:r>
              <a:rPr lang="cs-CZ" sz="1600" dirty="0"/>
              <a:t>.</a:t>
            </a:r>
            <a:r>
              <a:rPr lang="cs-CZ" sz="1600" dirty="0" smtClean="0"/>
              <a:t> </a:t>
            </a:r>
            <a:r>
              <a:rPr lang="cs-CZ" sz="1600" dirty="0" smtClean="0"/>
              <a:t>Kimovy</a:t>
            </a:r>
            <a:r>
              <a:rPr lang="cs-CZ" sz="1600" dirty="0" smtClean="0"/>
              <a:t> hry</a:t>
            </a:r>
          </a:p>
          <a:p>
            <a:endParaRPr lang="cs-CZ" sz="1600" dirty="0" smtClean="0"/>
          </a:p>
          <a:p>
            <a:r>
              <a:rPr lang="cs-CZ" sz="1600" b="1" dirty="0" smtClean="0"/>
              <a:t>Očekávaný výstup :  </a:t>
            </a:r>
            <a:r>
              <a:rPr lang="cs-CZ" sz="1600" dirty="0" smtClean="0"/>
              <a:t>Žák odůvodňuje a píše správně i/y po tvrdých a měkkých souhláskách a současně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                    si cvičí a rozvíjí postřeh a paměť.</a:t>
            </a:r>
          </a:p>
          <a:p>
            <a:endParaRPr lang="cs-CZ" sz="1600" dirty="0" smtClean="0"/>
          </a:p>
          <a:p>
            <a:r>
              <a:rPr lang="cs-CZ" sz="1600" b="1" dirty="0" smtClean="0"/>
              <a:t>Věková skupina :       </a:t>
            </a:r>
            <a:r>
              <a:rPr lang="cs-CZ" sz="1600" dirty="0" smtClean="0"/>
              <a:t>7 – 9 let</a:t>
            </a:r>
          </a:p>
          <a:p>
            <a:endParaRPr lang="cs-CZ" sz="1600" b="1" dirty="0"/>
          </a:p>
          <a:p>
            <a:r>
              <a:rPr lang="cs-CZ" sz="1600" b="1" dirty="0" smtClean="0"/>
              <a:t>Příprava  a průběh vyučování :  </a:t>
            </a:r>
            <a:r>
              <a:rPr lang="cs-CZ" sz="1600" dirty="0" smtClean="0"/>
              <a:t>1.  Odkryjeme obrázky a po určité době zakryjeme. Žáci zapisují všechna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slova, která si zapamatovali. (obr.3 a 4 )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2.  Po opětovném odkrytí (obr.5 a 6 ) žáci zapíší slovo, které  v obrázku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chybí. V obou případech jde především o gramaticky správně napsané </a:t>
            </a:r>
          </a:p>
          <a:p>
            <a:r>
              <a:rPr lang="cs-CZ" sz="1600" dirty="0" smtClean="0"/>
              <a:t>                                                              slovo a je nutná pečlivá kontrola.</a:t>
            </a:r>
          </a:p>
          <a:p>
            <a:endParaRPr lang="cs-CZ" sz="1600" dirty="0" smtClean="0"/>
          </a:p>
          <a:p>
            <a:r>
              <a:rPr lang="cs-CZ" sz="1600" b="1" dirty="0" smtClean="0"/>
              <a:t>Mezipředmětové vztahy :         </a:t>
            </a:r>
            <a:r>
              <a:rPr lang="cs-CZ" sz="1600" b="1" dirty="0" smtClean="0"/>
              <a:t>Prv</a:t>
            </a:r>
            <a:r>
              <a:rPr lang="cs-CZ" sz="1600" b="1" dirty="0" smtClean="0"/>
              <a:t>. </a:t>
            </a:r>
            <a:r>
              <a:rPr lang="cs-CZ" sz="1600" dirty="0" smtClean="0"/>
              <a:t>z obr. 3 a 4 žáci vypíší všechny savce a uvedou čím se vyznačují.</a:t>
            </a:r>
          </a:p>
          <a:p>
            <a:r>
              <a:rPr lang="cs-CZ" sz="1600" dirty="0" smtClean="0"/>
              <a:t>                                                                    cibule – zařadí o jaký druh zeleniny se jedná a uvedou další příklady</a:t>
            </a:r>
          </a:p>
          <a:p>
            <a:r>
              <a:rPr lang="cs-CZ" sz="1600" dirty="0" smtClean="0"/>
              <a:t>                                                         </a:t>
            </a:r>
            <a:r>
              <a:rPr lang="cs-CZ" sz="1600" b="1" dirty="0" smtClean="0"/>
              <a:t>Sloh:  </a:t>
            </a:r>
            <a:r>
              <a:rPr lang="cs-CZ" sz="1600" dirty="0" smtClean="0"/>
              <a:t>dle vlastního výběru popíší zvíře obr.3,4</a:t>
            </a:r>
          </a:p>
          <a:p>
            <a:r>
              <a:rPr lang="cs-CZ" sz="1600" dirty="0" smtClean="0"/>
              <a:t>                                                                    popis osob z obrázku 4</a:t>
            </a:r>
          </a:p>
          <a:p>
            <a:r>
              <a:rPr lang="cs-CZ" sz="1600" dirty="0" smtClean="0"/>
              <a:t>                                                                    žáci  napíší vlastní  krátký příběh nebo pohádku o vybrané osobě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        obr, 4.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643503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maruška\Local Settings\Temporary Internet Files\Content.IE5\HRSFCNR5\MC90044130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38436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maruška\Local Settings\Temporary Internet Files\Content.IE5\PW4OVKBN\MC9004125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534398"/>
            <a:ext cx="2637259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maruška\Local Settings\Temporary Internet Files\Content.IE5\UYXGNVGT\MC9003561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38436"/>
            <a:ext cx="1462608" cy="2147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maruška\Local Settings\Temporary Internet Files\Content.IE5\Q9P5VTHF\MC90044173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0424"/>
            <a:ext cx="2304256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maruška\Local Settings\Temporary Internet Files\Content.IE5\Q9P5VTHF\MC9000883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09691"/>
            <a:ext cx="3069307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maruška\Local Settings\Temporary Internet Files\Content.IE5\HRSFCNR5\MC9003561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5643" y="3717032"/>
            <a:ext cx="2376264" cy="1689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332717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maruška\Local Settings\Temporary Internet Files\Content.IE5\PW4OVKBN\MC9001493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20688"/>
            <a:ext cx="1371600" cy="229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maruška\Local Settings\Temporary Internet Files\Content.IE5\HRSFCNR5\MM90030347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99711"/>
            <a:ext cx="165618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maruška\Local Settings\Temporary Internet Files\Content.IE5\PW4OVKBN\MC9003512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875692"/>
            <a:ext cx="1400269" cy="17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maruška\Local Settings\Temporary Internet Files\Content.IE5\PW4OVKBN\MC90043639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875693"/>
            <a:ext cx="1447619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maruška\Local Settings\Temporary Internet Files\Content.IE5\UYXGNVGT\MC9004124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942" y="3933056"/>
            <a:ext cx="2011794" cy="1831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maruška\Local Settings\Temporary Internet Files\Content.IE5\UYXGNVGT\MC9003537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891656"/>
            <a:ext cx="1712330" cy="1648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maruška\Local Settings\Temporary Internet Files\Content.IE5\HRSFCNR5\MC90005734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685" y="4014421"/>
            <a:ext cx="1799539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Documents and Settings\maruška\Local Settings\Temporary Internet Files\Content.IE5\UYXGNVGT\MC90015033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9063" y="4256942"/>
            <a:ext cx="1816913" cy="91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044371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maruška\Local Settings\Temporary Internet Files\Content.IE5\PW4OVKBN\MC9004412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64704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maruška\Local Settings\Temporary Internet Files\Content.IE5\Q9P5VTHF\MC9003561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764704"/>
            <a:ext cx="865937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maruška\Local Settings\Temporary Internet Files\Content.IE5\UYXGNVGT\MC90044173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20688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maruška\Local Settings\Temporary Internet Files\Content.IE5\Q9P5VTHF\MC900088378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82" y="3789040"/>
            <a:ext cx="2123878" cy="1443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maruška\Local Settings\Temporary Internet Files\Content.IE5\HRSFCNR5\MC9004125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428" y="4265773"/>
            <a:ext cx="2292036" cy="937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4044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maruška\Local Settings\Temporary Internet Files\Content.IE5\UYXGNVGT\MC9001493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1371600" cy="229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maruška\Local Settings\Temporary Internet Files\Content.IE5\Q9P5VTHF\MM90030347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32656"/>
            <a:ext cx="167433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maruška\Local Settings\Temporary Internet Files\Content.IE5\UYXGNVGT\MC9003512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746787"/>
            <a:ext cx="1400269" cy="17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maruška\Local Settings\Temporary Internet Files\Content.IE5\HRSFCNR5\MC90043639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715" y="706274"/>
            <a:ext cx="1447619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maruška\Local Settings\Temporary Internet Files\Content.IE5\PW4OVKBN\MC90015033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3778" y="4365104"/>
            <a:ext cx="1816913" cy="91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maruška\Local Settings\Temporary Internet Files\Content.IE5\PW4OVKBN\MC90005734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5096" y="4081183"/>
            <a:ext cx="1799539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maruška\Local Settings\Temporary Internet Files\Content.IE5\HRSFCNR5\MC90035374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668" y="3657335"/>
            <a:ext cx="1983536" cy="1909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8717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908720"/>
            <a:ext cx="1803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Obrázky použity 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1278052"/>
            <a:ext cx="61024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Žirafa. In: </a:t>
            </a:r>
            <a:r>
              <a:rPr lang="cs-CZ" i="1" dirty="0"/>
              <a:t>Http://office.microsoft.com/cs-cz/images/results.aspx?ex=2&amp;qu=%C5%BEirafa#ai:MC900356101|mt:0|</a:t>
            </a:r>
            <a:r>
              <a:rPr lang="cs-CZ" dirty="0"/>
              <a:t> [online]. [cit. 22.10.2011].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755576" y="2201382"/>
            <a:ext cx="61024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Otevřená kniha. In: </a:t>
            </a:r>
            <a:r>
              <a:rPr lang="cs-CZ" i="1" dirty="0"/>
              <a:t>Http://office.microsoft.com/cs-cz/images/results.aspx?qu=kniha&amp;ctt=1#ai:MC900441734|mt:0|</a:t>
            </a:r>
            <a:r>
              <a:rPr lang="cs-CZ" dirty="0"/>
              <a:t> [online]. [cit. 22.10.2011].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5576" y="3068960"/>
            <a:ext cx="61024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Elektrická kytara. In: </a:t>
            </a:r>
            <a:r>
              <a:rPr lang="cs-CZ" i="1" dirty="0"/>
              <a:t>Http://office.microsoft.com/cs-cz/images/results.aspx?qu=kytara&amp;ctt=1#ai:MC900441301|mt:0|</a:t>
            </a:r>
            <a:r>
              <a:rPr lang="cs-CZ" dirty="0"/>
              <a:t> [online]. [cit. 22.10.2011</a:t>
            </a:r>
          </a:p>
        </p:txBody>
      </p:sp>
      <p:sp>
        <p:nvSpPr>
          <p:cNvPr id="7" name="Obdélník 6"/>
          <p:cNvSpPr/>
          <p:nvPr/>
        </p:nvSpPr>
        <p:spPr>
          <a:xfrm rot="10800000" flipV="1">
            <a:off x="755576" y="3890664"/>
            <a:ext cx="61024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Cibule. In: </a:t>
            </a:r>
            <a:r>
              <a:rPr lang="cs-CZ" i="1" dirty="0"/>
              <a:t>Http://office.microsoft.com/</a:t>
            </a:r>
            <a:r>
              <a:rPr lang="cs-CZ" i="1" dirty="0"/>
              <a:t>cs-cz</a:t>
            </a:r>
            <a:r>
              <a:rPr lang="cs-CZ" i="1" dirty="0"/>
              <a:t>/</a:t>
            </a:r>
            <a:r>
              <a:rPr lang="cs-CZ" i="1" dirty="0"/>
              <a:t>images</a:t>
            </a:r>
            <a:r>
              <a:rPr lang="cs-CZ" i="1" dirty="0"/>
              <a:t>/</a:t>
            </a:r>
            <a:r>
              <a:rPr lang="cs-CZ" i="1" dirty="0"/>
              <a:t>results.aspx?qu</a:t>
            </a:r>
            <a:r>
              <a:rPr lang="cs-CZ" i="1" dirty="0"/>
              <a:t>=</a:t>
            </a:r>
            <a:r>
              <a:rPr lang="cs-CZ" i="1" dirty="0"/>
              <a:t>cibule&amp;ctt</a:t>
            </a:r>
            <a:r>
              <a:rPr lang="cs-CZ" i="1" dirty="0"/>
              <a:t>=1#ai:MC900088378|mt:0|</a:t>
            </a:r>
            <a:r>
              <a:rPr lang="cs-CZ" dirty="0"/>
              <a:t>[online]. [cit. 22.10.2011]</a:t>
            </a:r>
          </a:p>
        </p:txBody>
      </p:sp>
      <p:sp>
        <p:nvSpPr>
          <p:cNvPr id="8" name="Obdélník 7"/>
          <p:cNvSpPr/>
          <p:nvPr/>
        </p:nvSpPr>
        <p:spPr>
          <a:xfrm>
            <a:off x="755576" y="4813993"/>
            <a:ext cx="61024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Tygr. In: </a:t>
            </a:r>
            <a:r>
              <a:rPr lang="cs-CZ" i="1" dirty="0"/>
              <a:t>Http://office.microsoft.com/cs-cz/images/results.aspx?qu=tygr&amp;ctt=1#ai:MC900356165|mt:0|</a:t>
            </a:r>
            <a:r>
              <a:rPr lang="cs-CZ" dirty="0"/>
              <a:t> [online]. [cit. 22.10.2011]</a:t>
            </a:r>
          </a:p>
        </p:txBody>
      </p:sp>
    </p:spTree>
    <p:extLst>
      <p:ext uri="{BB962C8B-B14F-4D97-AF65-F5344CB8AC3E}">
        <p14:creationId xmlns:p14="http://schemas.microsoft.com/office/powerpoint/2010/main" val="665272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332656"/>
            <a:ext cx="63184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Ryba. In: </a:t>
            </a:r>
            <a:r>
              <a:rPr lang="cs-CZ" i="1" dirty="0"/>
              <a:t>Http://office.microsoft.com/</a:t>
            </a:r>
            <a:r>
              <a:rPr lang="cs-CZ" i="1" dirty="0"/>
              <a:t>cs-cz</a:t>
            </a:r>
            <a:r>
              <a:rPr lang="cs-CZ" i="1" dirty="0"/>
              <a:t>/</a:t>
            </a:r>
            <a:r>
              <a:rPr lang="cs-CZ" i="1" dirty="0"/>
              <a:t>images</a:t>
            </a:r>
            <a:r>
              <a:rPr lang="cs-CZ" i="1" dirty="0"/>
              <a:t>/</a:t>
            </a:r>
            <a:r>
              <a:rPr lang="cs-CZ" i="1" dirty="0"/>
              <a:t>results.aspx?qu</a:t>
            </a:r>
            <a:r>
              <a:rPr lang="cs-CZ" i="1" dirty="0"/>
              <a:t>=</a:t>
            </a:r>
            <a:r>
              <a:rPr lang="cs-CZ" i="1" dirty="0"/>
              <a:t>ryba&amp;ctt</a:t>
            </a:r>
            <a:r>
              <a:rPr lang="cs-CZ" i="1" dirty="0"/>
              <a:t>=1#ai:MC900412500|mt:0|</a:t>
            </a:r>
            <a:r>
              <a:rPr lang="cs-CZ" dirty="0"/>
              <a:t>[online]. [cit. 22.10.2011].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2" y="1124744"/>
            <a:ext cx="63184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Středověký rytíř. In: </a:t>
            </a:r>
            <a:r>
              <a:rPr lang="cs-CZ" i="1" dirty="0"/>
              <a:t>Http://office.microsoft.com/cs-cz/images/results.aspx?qu=ryt%C3%AD%C5%99&amp;ctt=1#ai:MC900149321|mt:0|</a:t>
            </a:r>
            <a:r>
              <a:rPr lang="cs-CZ" dirty="0"/>
              <a:t> [online]. [cit. 22.10.2011]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1916832"/>
            <a:ext cx="63184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Rybář. In: </a:t>
            </a:r>
            <a:r>
              <a:rPr lang="cs-CZ" i="1" dirty="0"/>
              <a:t>Http://office.microsoft.com/cs-cz/images/results.aspx?qu=ryb%C3%A1%C5%99&amp;ctt=1#ai:MM900303478|mt:0|</a:t>
            </a:r>
            <a:r>
              <a:rPr lang="cs-CZ" dirty="0"/>
              <a:t> [online]. [cit. 22.10.2011]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2708920"/>
            <a:ext cx="63184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Sekyra. In: </a:t>
            </a:r>
            <a:r>
              <a:rPr lang="cs-CZ" i="1" dirty="0"/>
              <a:t>Http://office.microsoft.com/</a:t>
            </a:r>
            <a:r>
              <a:rPr lang="cs-CZ" i="1" dirty="0"/>
              <a:t>cs-cz</a:t>
            </a:r>
            <a:r>
              <a:rPr lang="cs-CZ" i="1" dirty="0"/>
              <a:t>/</a:t>
            </a:r>
            <a:r>
              <a:rPr lang="cs-CZ" i="1" dirty="0"/>
              <a:t>images</a:t>
            </a:r>
            <a:r>
              <a:rPr lang="cs-CZ" i="1" dirty="0"/>
              <a:t>/</a:t>
            </a:r>
            <a:r>
              <a:rPr lang="cs-CZ" i="1" dirty="0"/>
              <a:t>results.aspx?qu</a:t>
            </a:r>
            <a:r>
              <a:rPr lang="cs-CZ" i="1" dirty="0"/>
              <a:t>=</a:t>
            </a:r>
            <a:r>
              <a:rPr lang="cs-CZ" i="1" dirty="0"/>
              <a:t>sekyra&amp;ctt</a:t>
            </a:r>
            <a:r>
              <a:rPr lang="cs-CZ" i="1" dirty="0"/>
              <a:t>=1#ai:MC900351257|mt:0|</a:t>
            </a:r>
            <a:r>
              <a:rPr lang="cs-CZ" dirty="0"/>
              <a:t>[online]. [cit. 22.10.2011]</a:t>
            </a:r>
          </a:p>
        </p:txBody>
      </p:sp>
      <p:sp>
        <p:nvSpPr>
          <p:cNvPr id="6" name="Obdélník 5"/>
          <p:cNvSpPr/>
          <p:nvPr/>
        </p:nvSpPr>
        <p:spPr>
          <a:xfrm>
            <a:off x="543472" y="3501006"/>
            <a:ext cx="61744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Vajíčko. In: </a:t>
            </a:r>
            <a:r>
              <a:rPr lang="cs-CZ" i="1" dirty="0"/>
              <a:t>Http://office.microsoft.com/cs-cz/images/results.aspx?qu=vaj%C3%AD%C4%8Dko&amp;ctt=1#ai:MC900436394|mt:0|/results.aspx?qu=sekyra&amp;ctt=1#ai:MC900351257|mt:0|</a:t>
            </a:r>
            <a:r>
              <a:rPr lang="cs-CZ" dirty="0"/>
              <a:t> [online]. [cit. 22.10.2011].</a:t>
            </a:r>
          </a:p>
        </p:txBody>
      </p:sp>
      <p:sp>
        <p:nvSpPr>
          <p:cNvPr id="7" name="Obdélník 6"/>
          <p:cNvSpPr/>
          <p:nvPr/>
        </p:nvSpPr>
        <p:spPr>
          <a:xfrm rot="10800000" flipV="1">
            <a:off x="543472" y="4581127"/>
            <a:ext cx="63145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Motýl. In: </a:t>
            </a:r>
            <a:r>
              <a:rPr lang="cs-CZ" i="1" dirty="0"/>
              <a:t>Http://office.microsoft.com/cs-cz/images/results.aspx?qu=mot%C3%BDl&amp;ctt=1#ai:MC900412470|mt:0|</a:t>
            </a:r>
            <a:r>
              <a:rPr lang="cs-CZ" dirty="0"/>
              <a:t> [online]. [cit. 22.10.2011</a:t>
            </a:r>
          </a:p>
        </p:txBody>
      </p:sp>
      <p:sp>
        <p:nvSpPr>
          <p:cNvPr id="8" name="Obdélník 7"/>
          <p:cNvSpPr/>
          <p:nvPr/>
        </p:nvSpPr>
        <p:spPr>
          <a:xfrm>
            <a:off x="543472" y="5504458"/>
            <a:ext cx="63145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Krokodýl. In: </a:t>
            </a:r>
            <a:r>
              <a:rPr lang="cs-CZ" i="1" dirty="0"/>
              <a:t>Http://office.microsoft.com/cs-cz/images/results.aspx?qu=krokod%C3%BDl&amp;ctt=1#ai:MC900150337|mt:0|</a:t>
            </a:r>
            <a:r>
              <a:rPr lang="cs-CZ" dirty="0"/>
              <a:t> [online]. [cit. 2012-02-29</a:t>
            </a:r>
          </a:p>
        </p:txBody>
      </p:sp>
    </p:spTree>
    <p:extLst>
      <p:ext uri="{BB962C8B-B14F-4D97-AF65-F5344CB8AC3E}">
        <p14:creationId xmlns:p14="http://schemas.microsoft.com/office/powerpoint/2010/main" val="2415715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64624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Žížala. In: </a:t>
            </a:r>
            <a:r>
              <a:rPr lang="cs-CZ" i="1" dirty="0"/>
              <a:t>Http://office.microsoft.com/cs-cz/images/results.aspx?qu=%C5%BE%C3%AD%C5%BEala&amp;ctt=1#ai:MC900057341|mt:0|</a:t>
            </a:r>
            <a:r>
              <a:rPr lang="cs-CZ" dirty="0"/>
              <a:t> [online]. [cit. 22.10.2011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1183978"/>
            <a:ext cx="64624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Prsten. In: </a:t>
            </a:r>
            <a:r>
              <a:rPr lang="cs-CZ" i="1" dirty="0"/>
              <a:t>Http://office.microsoft.com/</a:t>
            </a:r>
            <a:r>
              <a:rPr lang="cs-CZ" i="1" dirty="0"/>
              <a:t>cs-cz</a:t>
            </a:r>
            <a:r>
              <a:rPr lang="cs-CZ" i="1" dirty="0"/>
              <a:t>/</a:t>
            </a:r>
            <a:r>
              <a:rPr lang="cs-CZ" i="1" dirty="0"/>
              <a:t>images</a:t>
            </a:r>
            <a:r>
              <a:rPr lang="cs-CZ" i="1" dirty="0"/>
              <a:t>/</a:t>
            </a:r>
            <a:r>
              <a:rPr lang="cs-CZ" i="1" dirty="0"/>
              <a:t>results.aspx?qu</a:t>
            </a:r>
            <a:r>
              <a:rPr lang="cs-CZ" i="1" dirty="0"/>
              <a:t>=</a:t>
            </a:r>
            <a:r>
              <a:rPr lang="cs-CZ" i="1" dirty="0"/>
              <a:t>prsten&amp;ctt</a:t>
            </a:r>
            <a:r>
              <a:rPr lang="cs-CZ" i="1" dirty="0"/>
              <a:t>=1#ai:MC900353742|mt:0|</a:t>
            </a:r>
            <a:r>
              <a:rPr lang="cs-CZ" dirty="0"/>
              <a:t>[online]. [cit. 22.10.2011].</a:t>
            </a:r>
          </a:p>
        </p:txBody>
      </p:sp>
    </p:spTree>
    <p:extLst>
      <p:ext uri="{BB962C8B-B14F-4D97-AF65-F5344CB8AC3E}">
        <p14:creationId xmlns:p14="http://schemas.microsoft.com/office/powerpoint/2010/main" val="3665736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284</Words>
  <Application>Microsoft Office PowerPoint</Application>
  <PresentationFormat>Předvádění na obrazovce (4:3)</PresentationFormat>
  <Paragraphs>41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Fiedlerová Ivana</dc:creator>
  <cp:lastModifiedBy>maruška</cp:lastModifiedBy>
  <cp:revision>30</cp:revision>
  <cp:lastPrinted>2011-11-07T13:07:31Z</cp:lastPrinted>
  <dcterms:created xsi:type="dcterms:W3CDTF">2011-11-02T10:29:00Z</dcterms:created>
  <dcterms:modified xsi:type="dcterms:W3CDTF">2012-03-04T15:41:09Z</dcterms:modified>
</cp:coreProperties>
</file>