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42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76B49DA-44D9-449F-B5A0-0AD1D44D7CB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61E6A7C-FA6B-4E0E-952A-15EC145296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B49DA-44D9-449F-B5A0-0AD1D44D7CB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E6A7C-FA6B-4E0E-952A-15EC145296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B49DA-44D9-449F-B5A0-0AD1D44D7CB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E6A7C-FA6B-4E0E-952A-15EC145296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B49DA-44D9-449F-B5A0-0AD1D44D7CB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E6A7C-FA6B-4E0E-952A-15EC145296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B49DA-44D9-449F-B5A0-0AD1D44D7CB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E6A7C-FA6B-4E0E-952A-15EC145296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B49DA-44D9-449F-B5A0-0AD1D44D7CB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E6A7C-FA6B-4E0E-952A-15EC145296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B49DA-44D9-449F-B5A0-0AD1D44D7CB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E6A7C-FA6B-4E0E-952A-15EC145296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B49DA-44D9-449F-B5A0-0AD1D44D7CB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E6A7C-FA6B-4E0E-952A-15EC145296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B49DA-44D9-449F-B5A0-0AD1D44D7CB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E6A7C-FA6B-4E0E-952A-15EC145296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B49DA-44D9-449F-B5A0-0AD1D44D7CB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E6A7C-FA6B-4E0E-952A-15EC145296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B49DA-44D9-449F-B5A0-0AD1D44D7CB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E6A7C-FA6B-4E0E-952A-15EC145296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76B49DA-44D9-449F-B5A0-0AD1D44D7CB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461E6A7C-FA6B-4E0E-952A-15EC145296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rubelova\Desktop\DUM 1\obrázky Bullerbyn\dětská práva 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88" y="354013"/>
            <a:ext cx="8201025" cy="6149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51126973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1027664"/>
            <a:ext cx="4104456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3095229"/>
            <a:ext cx="6777317" cy="3214091"/>
          </a:xfrm>
        </p:spPr>
        <p:txBody>
          <a:bodyPr>
            <a:normAutofit fontScale="25000" lnSpcReduction="20000"/>
          </a:bodyPr>
          <a:lstStyle/>
          <a:p>
            <a:r>
              <a:rPr lang="cs-CZ" sz="5600" b="1" dirty="0"/>
              <a:t>Autor: Mgr. Marcela Vrubelová</a:t>
            </a:r>
          </a:p>
          <a:p>
            <a:r>
              <a:rPr lang="cs-CZ" sz="5600" b="1" dirty="0"/>
              <a:t>Vytvořeno: </a:t>
            </a:r>
            <a:r>
              <a:rPr lang="cs-CZ" sz="5600" b="1" dirty="0" smtClean="0"/>
              <a:t>březen 2012</a:t>
            </a:r>
          </a:p>
          <a:p>
            <a:r>
              <a:rPr lang="cs-CZ" sz="5600" b="1" dirty="0" smtClean="0"/>
              <a:t>Ročník</a:t>
            </a:r>
            <a:r>
              <a:rPr lang="cs-CZ" sz="5600" b="1" dirty="0"/>
              <a:t>: 3. ročník ZŠ</a:t>
            </a:r>
          </a:p>
          <a:p>
            <a:r>
              <a:rPr lang="cs-CZ" sz="5600" b="1" dirty="0"/>
              <a:t>Vzdělávací oblast: jazykové a komunikační dovednosti</a:t>
            </a:r>
          </a:p>
          <a:p>
            <a:r>
              <a:rPr lang="cs-CZ" sz="5600" b="1" dirty="0"/>
              <a:t>Vzdělávací obor: český jazyk a literatura</a:t>
            </a:r>
          </a:p>
          <a:p>
            <a:r>
              <a:rPr lang="cs-CZ" sz="5600" b="1" dirty="0"/>
              <a:t>Tematický okruh: </a:t>
            </a:r>
            <a:r>
              <a:rPr lang="cs-CZ" sz="5600" b="1" dirty="0" smtClean="0"/>
              <a:t>literární výchova</a:t>
            </a:r>
            <a:endParaRPr lang="cs-CZ" sz="5600" b="1" dirty="0"/>
          </a:p>
          <a:p>
            <a:r>
              <a:rPr lang="cs-CZ" sz="5600" b="1" dirty="0"/>
              <a:t>Téma: A. Lindgrenová: Děti z </a:t>
            </a:r>
            <a:r>
              <a:rPr lang="cs-CZ" sz="5600" b="1" dirty="0" err="1"/>
              <a:t>Bullerbynu</a:t>
            </a:r>
            <a:endParaRPr lang="cs-CZ" sz="5600" b="1" dirty="0"/>
          </a:p>
          <a:p>
            <a:r>
              <a:rPr lang="cs-CZ" sz="5600" b="1" dirty="0"/>
              <a:t>Anotace: Test určený pro kontrolu porozumění textu po přečtení příslušné kapitoly </a:t>
            </a:r>
            <a:r>
              <a:rPr lang="cs-CZ" sz="5600" b="1" dirty="0" smtClean="0"/>
              <a:t>knihy</a:t>
            </a:r>
          </a:p>
          <a:p>
            <a:r>
              <a:rPr lang="cs-CZ" sz="5600" b="1" dirty="0" smtClean="0"/>
              <a:t>Pomůcky: notebook, </a:t>
            </a:r>
            <a:r>
              <a:rPr lang="cs-CZ" sz="5600" b="1" dirty="0" err="1" smtClean="0"/>
              <a:t>dataprojektor</a:t>
            </a:r>
            <a:r>
              <a:rPr lang="cs-CZ" sz="5600" b="1" dirty="0" smtClean="0"/>
              <a:t>, papíry</a:t>
            </a:r>
          </a:p>
          <a:p>
            <a:pPr>
              <a:buNone/>
            </a:pPr>
            <a:r>
              <a:rPr lang="cs-CZ" sz="4800" b="1" dirty="0" smtClean="0">
                <a:solidFill>
                  <a:schemeClr val="tx1"/>
                </a:solidFill>
              </a:rPr>
              <a:t>       Tato práce je šířena pod licencí CC BY-SA 3.0. Odkazy a citace jsou platné k datu vytvoření této práce.</a:t>
            </a:r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  </a:t>
            </a:r>
          </a:p>
          <a:p>
            <a:pPr>
              <a:buNone/>
            </a:pPr>
            <a:r>
              <a:rPr lang="cs-CZ" sz="4800" dirty="0" smtClean="0">
                <a:solidFill>
                  <a:schemeClr val="tx1"/>
                </a:solidFill>
                <a:latin typeface="Arial Black" pitchFamily="34" charset="0"/>
              </a:rPr>
              <a:t>      </a:t>
            </a:r>
            <a:r>
              <a:rPr lang="cs-CZ" sz="4800" b="1" dirty="0" smtClean="0">
                <a:solidFill>
                  <a:schemeClr val="tx1"/>
                </a:solidFill>
              </a:rPr>
              <a:t>Materiál je určen pro bezplatné používání pro potřeby výuky a vzdělávání na všech typech škol a školských zařízeních. Jakékoliv další využití podléhá autorskému zákonu.</a:t>
            </a:r>
          </a:p>
          <a:p>
            <a:pPr>
              <a:buNone/>
            </a:pPr>
            <a:r>
              <a:rPr lang="cs-CZ" sz="56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                                                                  </a:t>
            </a:r>
            <a:r>
              <a:rPr lang="cs-CZ" sz="6000" b="1" dirty="0" smtClean="0"/>
              <a:t>VY_32_INOVACE_08_10</a:t>
            </a:r>
            <a:endParaRPr lang="cs-CZ" sz="5600" b="1" dirty="0" smtClean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endParaRPr lang="cs-CZ" sz="4500" b="1" dirty="0"/>
          </a:p>
          <a:p>
            <a:pPr marL="68580" indent="0">
              <a:buNone/>
            </a:pPr>
            <a:r>
              <a:rPr lang="cs-CZ" dirty="0"/>
              <a:t>                                                                    </a:t>
            </a:r>
            <a:endParaRPr lang="cs-CZ" dirty="0" smtClean="0"/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                        </a:t>
            </a:r>
            <a:endParaRPr lang="cs-CZ" sz="4000" b="1" dirty="0"/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771800" y="2387343"/>
            <a:ext cx="470192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Děti z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Bullerbynu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7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7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764704"/>
            <a:ext cx="5781675" cy="1447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07871556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420888"/>
            <a:ext cx="7560840" cy="172819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/>
              <a:t>STAVÍME SI DOMEČEK</a:t>
            </a:r>
            <a:endParaRPr lang="cs-CZ" sz="4800" b="1" dirty="0"/>
          </a:p>
        </p:txBody>
      </p:sp>
    </p:spTree>
    <p:extLst>
      <p:ext uri="{BB962C8B-B14F-4D97-AF65-F5344CB8AC3E}">
        <p14:creationId xmlns="" xmlns:p14="http://schemas.microsoft.com/office/powerpoint/2010/main" val="401947084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/>
              <a:t>Úkol číslo 1: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68580" indent="0">
              <a:buNone/>
            </a:pPr>
            <a:endParaRPr lang="cs-CZ" sz="4000" b="1" dirty="0" smtClean="0">
              <a:solidFill>
                <a:schemeClr val="bg1"/>
              </a:solidFill>
            </a:endParaRPr>
          </a:p>
          <a:p>
            <a:pPr marL="68580" indent="0">
              <a:buNone/>
            </a:pPr>
            <a:r>
              <a:rPr lang="cs-CZ" sz="4000" b="1" dirty="0" smtClean="0">
                <a:solidFill>
                  <a:schemeClr val="bg1"/>
                </a:solidFill>
              </a:rPr>
              <a:t>Kdo si udělal ve skalní skulině domeček?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4400" b="1" dirty="0" smtClean="0"/>
              <a:t>a) holky</a:t>
            </a:r>
          </a:p>
          <a:p>
            <a:pPr marL="525780" indent="-457200">
              <a:buAutoNum type="alphaLcParenR"/>
            </a:pPr>
            <a:endParaRPr lang="cs-CZ" sz="4400" b="1" dirty="0"/>
          </a:p>
          <a:p>
            <a:pPr marL="68580" indent="0">
              <a:buNone/>
            </a:pPr>
            <a:r>
              <a:rPr lang="cs-CZ" sz="4400" b="1" dirty="0" smtClean="0"/>
              <a:t>b) kluci</a:t>
            </a:r>
            <a:endParaRPr lang="cs-CZ" sz="4400" b="1" dirty="0"/>
          </a:p>
        </p:txBody>
      </p:sp>
    </p:spTree>
    <p:extLst>
      <p:ext uri="{BB962C8B-B14F-4D97-AF65-F5344CB8AC3E}">
        <p14:creationId xmlns="" xmlns:p14="http://schemas.microsoft.com/office/powerpoint/2010/main" val="95637661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/>
              <a:t>Úkol číslo </a:t>
            </a:r>
            <a:r>
              <a:rPr lang="cs-CZ" b="1" dirty="0" smtClean="0"/>
              <a:t>2: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68580" indent="0">
              <a:buNone/>
            </a:pPr>
            <a:endParaRPr lang="cs-CZ" sz="4400" b="1" dirty="0" smtClean="0"/>
          </a:p>
          <a:p>
            <a:pPr marL="68580" indent="0">
              <a:buNone/>
            </a:pPr>
            <a:r>
              <a:rPr lang="cs-CZ" sz="4400" b="1" dirty="0" smtClean="0"/>
              <a:t>Kdo je špehoval?</a:t>
            </a:r>
            <a:endParaRPr lang="cs-CZ" sz="4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4400" b="1" dirty="0" smtClean="0"/>
              <a:t>a) holky</a:t>
            </a:r>
          </a:p>
          <a:p>
            <a:pPr marL="525780" indent="-457200">
              <a:buAutoNum type="alphaLcParenR"/>
            </a:pPr>
            <a:endParaRPr lang="cs-CZ" sz="4400" b="1" dirty="0"/>
          </a:p>
          <a:p>
            <a:pPr marL="68580" indent="0">
              <a:buNone/>
            </a:pPr>
            <a:r>
              <a:rPr lang="cs-CZ" sz="4400" b="1" dirty="0" smtClean="0"/>
              <a:t>b) kluci</a:t>
            </a:r>
            <a:endParaRPr lang="cs-CZ" sz="4400" b="1" dirty="0"/>
          </a:p>
        </p:txBody>
      </p:sp>
    </p:spTree>
    <p:extLst>
      <p:ext uri="{BB962C8B-B14F-4D97-AF65-F5344CB8AC3E}">
        <p14:creationId xmlns="" xmlns:p14="http://schemas.microsoft.com/office/powerpoint/2010/main" val="230109271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/>
              <a:t>Úkol číslo </a:t>
            </a:r>
            <a:r>
              <a:rPr lang="cs-CZ" b="1" dirty="0" smtClean="0"/>
              <a:t>3: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sz="4400" b="1" dirty="0" smtClean="0">
              <a:solidFill>
                <a:schemeClr val="tx2"/>
              </a:solidFill>
            </a:endParaRPr>
          </a:p>
          <a:p>
            <a:r>
              <a:rPr lang="cs-CZ" sz="4400" b="1" dirty="0" smtClean="0">
                <a:solidFill>
                  <a:schemeClr val="tx2"/>
                </a:solidFill>
              </a:rPr>
              <a:t>Co šly děti hrát?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600" b="1" dirty="0" smtClean="0"/>
              <a:t>a)  vybíjenou</a:t>
            </a:r>
          </a:p>
          <a:p>
            <a:pPr marL="525780" indent="-457200">
              <a:buAutoNum type="alphaLcParenR"/>
            </a:pPr>
            <a:endParaRPr lang="cs-CZ" sz="3600" b="1" dirty="0"/>
          </a:p>
          <a:p>
            <a:pPr marL="68580" indent="0">
              <a:buNone/>
            </a:pPr>
            <a:r>
              <a:rPr lang="cs-CZ" sz="3600" b="1" dirty="0" smtClean="0"/>
              <a:t>b)  obíhanou</a:t>
            </a:r>
          </a:p>
          <a:p>
            <a:pPr marL="525780" indent="-457200">
              <a:buAutoNum type="alphaLcParenR" startAt="2"/>
            </a:pPr>
            <a:endParaRPr lang="cs-CZ" sz="3600" b="1" dirty="0"/>
          </a:p>
          <a:p>
            <a:pPr marL="68580" indent="0">
              <a:buNone/>
            </a:pPr>
            <a:r>
              <a:rPr lang="cs-CZ" sz="3600" b="1" dirty="0" smtClean="0"/>
              <a:t>c)  fotbal</a:t>
            </a:r>
            <a:endParaRPr lang="cs-CZ" sz="3600" b="1" dirty="0"/>
          </a:p>
        </p:txBody>
      </p:sp>
    </p:spTree>
    <p:extLst>
      <p:ext uri="{BB962C8B-B14F-4D97-AF65-F5344CB8AC3E}">
        <p14:creationId xmlns="" xmlns:p14="http://schemas.microsoft.com/office/powerpoint/2010/main" val="37246720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916832"/>
            <a:ext cx="7024744" cy="15121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/>
              <a:t>Správné odpovědi:</a:t>
            </a:r>
          </a:p>
        </p:txBody>
      </p:sp>
    </p:spTree>
    <p:extLst>
      <p:ext uri="{BB962C8B-B14F-4D97-AF65-F5344CB8AC3E}">
        <p14:creationId xmlns="" xmlns:p14="http://schemas.microsoft.com/office/powerpoint/2010/main" val="173866332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/>
              <a:t>Úkol č. 1: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275808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marL="68580" indent="0">
              <a:buNone/>
            </a:pPr>
            <a:endParaRPr lang="cs-CZ" b="1" dirty="0" smtClean="0"/>
          </a:p>
          <a:p>
            <a:pPr marL="68580" indent="0">
              <a:buNone/>
            </a:pPr>
            <a:r>
              <a:rPr lang="cs-CZ" b="1" dirty="0" smtClean="0"/>
              <a:t>Správná </a:t>
            </a:r>
            <a:r>
              <a:rPr lang="cs-CZ" b="1" dirty="0"/>
              <a:t>odpověď: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sz="4000" b="1" dirty="0" smtClean="0"/>
              <a:t>a)  holky</a:t>
            </a:r>
            <a:endParaRPr lang="cs-CZ" sz="4000" b="1" dirty="0"/>
          </a:p>
        </p:txBody>
      </p:sp>
      <p:pic>
        <p:nvPicPr>
          <p:cNvPr id="2050" name="Picture 2" descr="C:\Users\vrubelova\Desktop\DUM 1\obrázky Bullerbyn\dětská práva 045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025" y="2348880"/>
            <a:ext cx="3419475" cy="33123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82033738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>
                <a:solidFill>
                  <a:schemeClr val="bg2">
                    <a:lumMod val="75000"/>
                  </a:schemeClr>
                </a:solidFill>
              </a:rPr>
              <a:t>Úkol č. 2: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2771752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68580" indent="0">
              <a:buNone/>
            </a:pPr>
            <a:endParaRPr lang="cs-CZ" b="1" dirty="0" smtClean="0"/>
          </a:p>
          <a:p>
            <a:pPr marL="68580" indent="0">
              <a:buNone/>
            </a:pPr>
            <a:r>
              <a:rPr lang="cs-CZ" b="1" dirty="0" smtClean="0"/>
              <a:t>Správná </a:t>
            </a:r>
            <a:r>
              <a:rPr lang="cs-CZ" b="1" dirty="0"/>
              <a:t>odpověď</a:t>
            </a:r>
            <a:r>
              <a:rPr lang="cs-CZ" b="1" dirty="0" smtClean="0"/>
              <a:t>:</a:t>
            </a:r>
          </a:p>
          <a:p>
            <a:pPr marL="68580" indent="0">
              <a:buNone/>
            </a:pPr>
            <a:endParaRPr lang="cs-CZ" b="1" dirty="0"/>
          </a:p>
          <a:p>
            <a:pPr marL="68580" indent="0">
              <a:buNone/>
            </a:pPr>
            <a:r>
              <a:rPr lang="cs-CZ" sz="4000" b="1" dirty="0" smtClean="0"/>
              <a:t>b)  kluci</a:t>
            </a:r>
            <a:endParaRPr lang="cs-CZ" sz="4000" b="1" dirty="0"/>
          </a:p>
          <a:p>
            <a:pPr marL="68580" indent="0">
              <a:buNone/>
            </a:pPr>
            <a:endParaRPr lang="cs-CZ" dirty="0"/>
          </a:p>
        </p:txBody>
      </p:sp>
      <p:pic>
        <p:nvPicPr>
          <p:cNvPr id="3074" name="Picture 2" descr="C:\Users\vrubelova\Desktop\DUM 1\obrázky Bullerbyn\dětská práva 019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025" y="2348880"/>
            <a:ext cx="3419475" cy="27363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5778490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/>
              <a:t>Úkol č. 3: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131792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Správná odpověď:</a:t>
            </a:r>
          </a:p>
          <a:p>
            <a:pPr marL="6858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68580" indent="0">
              <a:buNone/>
            </a:pP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b)  obíhanou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098" name="Picture 2" descr="C:\Users\vrubelova\Desktop\DUM 1\obrázky Bullerbyn\dětská práva 010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025" y="2348880"/>
            <a:ext cx="3419475" cy="30243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135440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b="1" dirty="0"/>
              <a:t>LINDGRENOVÁ, Astrid. Děti z </a:t>
            </a:r>
            <a:r>
              <a:rPr lang="cs-CZ" sz="2000" b="1" dirty="0" err="1"/>
              <a:t>Bullerbynu</a:t>
            </a:r>
            <a:r>
              <a:rPr lang="cs-CZ" sz="2000" b="1" dirty="0"/>
              <a:t>. Praha : Albatros, 2009. 215 s. ISBN 978-80-00-02372-4</a:t>
            </a:r>
            <a:r>
              <a:rPr lang="cs-CZ" sz="2000" b="1" dirty="0" smtClean="0"/>
              <a:t>.</a:t>
            </a:r>
            <a:br>
              <a:rPr lang="cs-CZ" sz="2000" b="1" dirty="0" smtClean="0"/>
            </a:br>
            <a:r>
              <a:rPr lang="cs-CZ" sz="1400" b="1" dirty="0" smtClean="0"/>
              <a:t>Tento učební materiál vznikl s laskavým svolením </a:t>
            </a:r>
            <a:r>
              <a:rPr lang="cs-CZ" sz="1400" b="1" smtClean="0"/>
              <a:t>nakladatelství Albatros.</a:t>
            </a:r>
            <a:endParaRPr lang="cs-CZ" sz="1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b="1" dirty="0"/>
              <a:t>Metodický postup:</a:t>
            </a:r>
          </a:p>
          <a:p>
            <a:pPr marL="68580" indent="0">
              <a:buNone/>
            </a:pPr>
            <a:r>
              <a:rPr lang="cs-CZ" b="1" dirty="0"/>
              <a:t>test  kopírujte a      vytiskněte</a:t>
            </a:r>
          </a:p>
          <a:p>
            <a:pPr marL="68580" indent="0">
              <a:buNone/>
            </a:pPr>
            <a:r>
              <a:rPr lang="cs-CZ" b="1" dirty="0"/>
              <a:t>při prezentaci žáci označí správné odpovědi</a:t>
            </a:r>
          </a:p>
          <a:p>
            <a:pPr marL="68580" indent="0">
              <a:buNone/>
            </a:pPr>
            <a:r>
              <a:rPr lang="cs-CZ" b="1" dirty="0"/>
              <a:t>správnost odpovědí si při další prezentaci sami kontrolují</a:t>
            </a:r>
          </a:p>
          <a:p>
            <a:pPr marL="68580" indent="0">
              <a:buNone/>
            </a:pPr>
            <a:r>
              <a:rPr lang="cs-CZ" b="1" dirty="0"/>
              <a:t>vyhodnoťte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Následující slide je možno zkopírovat do programu Microsoft 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Office Word 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17104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1412776"/>
            <a:ext cx="6840760" cy="501675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000" b="1" dirty="0" smtClean="0"/>
              <a:t>Test</a:t>
            </a:r>
          </a:p>
          <a:p>
            <a:r>
              <a:rPr lang="cs-CZ" sz="2000" b="1" dirty="0" smtClean="0"/>
              <a:t>Stavíme si domeček</a:t>
            </a:r>
          </a:p>
          <a:p>
            <a:endParaRPr lang="cs-CZ" sz="2000" b="1" dirty="0"/>
          </a:p>
          <a:p>
            <a:r>
              <a:rPr lang="cs-CZ" sz="2000" b="1" dirty="0" smtClean="0"/>
              <a:t>Správnou odpověď zakroužkuj: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Úkol č. 1:   </a:t>
            </a:r>
          </a:p>
          <a:p>
            <a:r>
              <a:rPr lang="cs-CZ" sz="2000" b="1" dirty="0" smtClean="0"/>
              <a:t>Kdo si udělal domeček?</a:t>
            </a:r>
          </a:p>
          <a:p>
            <a:r>
              <a:rPr lang="cs-CZ" sz="2000" b="1" dirty="0" smtClean="0"/>
              <a:t>        a)           b)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Úkol č. 2:  </a:t>
            </a:r>
          </a:p>
          <a:p>
            <a:r>
              <a:rPr lang="cs-CZ" sz="2000" b="1" dirty="0" smtClean="0"/>
              <a:t>Kdo je špehoval?</a:t>
            </a:r>
          </a:p>
          <a:p>
            <a:r>
              <a:rPr lang="cs-CZ" sz="2000" b="1" dirty="0" smtClean="0"/>
              <a:t>         a)           b)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Úkol č. 3:   </a:t>
            </a:r>
          </a:p>
          <a:p>
            <a:r>
              <a:rPr lang="cs-CZ" sz="2000" b="1" dirty="0" smtClean="0"/>
              <a:t>Co šly děti hrát?</a:t>
            </a:r>
          </a:p>
          <a:p>
            <a:r>
              <a:rPr lang="cs-CZ" sz="2000" b="1" dirty="0" smtClean="0"/>
              <a:t>         a)            b)           c)</a:t>
            </a:r>
            <a:endParaRPr lang="cs-CZ" sz="2000" b="1" dirty="0"/>
          </a:p>
        </p:txBody>
      </p:sp>
    </p:spTree>
    <p:extLst>
      <p:ext uri="{BB962C8B-B14F-4D97-AF65-F5344CB8AC3E}">
        <p14:creationId xmlns="" xmlns:p14="http://schemas.microsoft.com/office/powerpoint/2010/main" val="268097345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115</TotalTime>
  <Words>269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Snímek 1</vt:lpstr>
      <vt:lpstr>Snímek 2</vt:lpstr>
      <vt:lpstr>STAVÍME SI DOMEČEK</vt:lpstr>
      <vt:lpstr>Úkol číslo 1:</vt:lpstr>
      <vt:lpstr>Úkol číslo 2:</vt:lpstr>
      <vt:lpstr>Úkol číslo 3:</vt:lpstr>
      <vt:lpstr>Správné odpovědi:</vt:lpstr>
      <vt:lpstr>Úkol č. 1:</vt:lpstr>
      <vt:lpstr>Úkol č. 2:</vt:lpstr>
      <vt:lpstr>Úkol č. 3:</vt:lpstr>
      <vt:lpstr>LINDGRENOVÁ, Astrid. Děti z Bullerbynu. Praha : Albatros, 2009. 215 s. ISBN 978-80-00-02372-4. Tento učební materiál vznikl s laskavým svolením nakladatelství Albatros.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vrubelova</dc:creator>
  <cp:lastModifiedBy>Eva Hornakova</cp:lastModifiedBy>
  <cp:revision>22</cp:revision>
  <dcterms:created xsi:type="dcterms:W3CDTF">2012-03-24T15:14:18Z</dcterms:created>
  <dcterms:modified xsi:type="dcterms:W3CDTF">2012-06-19T17:42:32Z</dcterms:modified>
</cp:coreProperties>
</file>