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E115E23-B656-42A7-BE89-57EC620C73B4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E094B-192B-4C97-A855-BC03B7557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rubelova\Desktop\DUM 1\obrázky Bullerbyn\dětská práva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354013"/>
            <a:ext cx="8201025" cy="6149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3002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276872"/>
            <a:ext cx="7125112" cy="397942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3900" b="1" dirty="0"/>
              <a:t>Děti z </a:t>
            </a:r>
            <a:r>
              <a:rPr lang="cs-CZ" sz="3900" b="1" dirty="0" err="1" smtClean="0"/>
              <a:t>Bullerbynu</a:t>
            </a:r>
            <a:r>
              <a:rPr lang="cs-CZ" sz="3900" b="1" dirty="0" smtClean="0"/>
              <a:t> 10</a:t>
            </a:r>
            <a:endParaRPr lang="cs-CZ" sz="3900" b="1" dirty="0"/>
          </a:p>
          <a:p>
            <a:pPr marL="0" indent="0">
              <a:buNone/>
            </a:pPr>
            <a:r>
              <a:rPr lang="cs-CZ" b="1" dirty="0"/>
              <a:t>Autor: Mgr. Marcela Vrubelová</a:t>
            </a:r>
          </a:p>
          <a:p>
            <a:pPr marL="0" indent="0">
              <a:buNone/>
            </a:pPr>
            <a:r>
              <a:rPr lang="cs-CZ" b="1" dirty="0"/>
              <a:t>Vytvořeno: březen 2012</a:t>
            </a:r>
          </a:p>
          <a:p>
            <a:pPr marL="0" indent="0">
              <a:buNone/>
            </a:pPr>
            <a:r>
              <a:rPr lang="cs-CZ" b="1" dirty="0"/>
              <a:t>Ročník: 3. ročník ZŠ</a:t>
            </a:r>
          </a:p>
          <a:p>
            <a:pPr marL="0" indent="0">
              <a:buNone/>
            </a:pPr>
            <a:r>
              <a:rPr lang="cs-CZ" b="1" dirty="0"/>
              <a:t>Vzdělávací oblast: jazykové a komunikační dovednosti</a:t>
            </a:r>
          </a:p>
          <a:p>
            <a:pPr marL="0" indent="0">
              <a:buNone/>
            </a:pPr>
            <a:r>
              <a:rPr lang="cs-CZ" b="1" dirty="0"/>
              <a:t>Vzdělávací obor: český jazyk a literatura</a:t>
            </a:r>
          </a:p>
          <a:p>
            <a:pPr marL="0" indent="0">
              <a:buNone/>
            </a:pPr>
            <a:r>
              <a:rPr lang="cs-CZ" b="1" dirty="0"/>
              <a:t>Tematický okruh: </a:t>
            </a:r>
            <a:r>
              <a:rPr lang="cs-CZ" b="1" dirty="0" smtClean="0"/>
              <a:t>literární výchova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Téma: A. Lindgrenová: Děti z </a:t>
            </a:r>
            <a:r>
              <a:rPr lang="cs-CZ" b="1" dirty="0" err="1"/>
              <a:t>Bullerbynu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Anotace: Test určený pro kontrolu porozumění textu po přečtení příslušné kapitoly </a:t>
            </a:r>
            <a:r>
              <a:rPr lang="cs-CZ" b="1" dirty="0" smtClean="0"/>
              <a:t>knihy</a:t>
            </a:r>
          </a:p>
          <a:p>
            <a:pPr marL="0" indent="0">
              <a:buNone/>
            </a:pPr>
            <a:r>
              <a:rPr lang="cs-CZ" b="1" dirty="0" smtClean="0"/>
              <a:t>Pomůcky: notebook, dataprojektor, papíry</a:t>
            </a:r>
          </a:p>
          <a:p>
            <a:pPr>
              <a:buNone/>
            </a:pPr>
            <a:r>
              <a:rPr lang="cs-CZ" b="1" dirty="0" smtClean="0"/>
              <a:t>Materiál je určen pro bezplatné používání pro potřeby výuky a vzdělávání na všech typech škol a školských zařízeních. Jakékoliv další využití podléhá autorskému zákonu.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Tato práce je šířena pod licencí CC BY-SA 3.0. Odkazy a citace jsou platné k datu vytvoření této práce.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                                                                                                                                                                                        </a:t>
            </a:r>
            <a:r>
              <a:rPr lang="cs-CZ" b="1" dirty="0" smtClean="0"/>
              <a:t>VY_32_INOVACE_11_10</a:t>
            </a:r>
            <a:endParaRPr lang="cs-CZ" b="1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272808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8025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340768"/>
            <a:ext cx="7125113" cy="352839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5400" b="1" dirty="0" smtClean="0"/>
              <a:t>ANNA A JÁ JDEME NAKUPOVAT</a:t>
            </a:r>
            <a:endParaRPr lang="cs-CZ" sz="5400" b="1" dirty="0"/>
          </a:p>
        </p:txBody>
      </p:sp>
    </p:spTree>
    <p:extLst>
      <p:ext uri="{BB962C8B-B14F-4D97-AF65-F5344CB8AC3E}">
        <p14:creationId xmlns="" xmlns:p14="http://schemas.microsoft.com/office/powerpoint/2010/main" val="362090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000" b="1" dirty="0"/>
              <a:t>Úkol číslo 1: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09442" y="2420888"/>
            <a:ext cx="3471277" cy="344016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Kdo šel nakupovat?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AutoNum type="alphaLcParenR"/>
            </a:pPr>
            <a:r>
              <a:rPr lang="cs-CZ" sz="2800" b="1" dirty="0" smtClean="0"/>
              <a:t> Lisa a Anna</a:t>
            </a:r>
          </a:p>
          <a:p>
            <a:pPr>
              <a:buAutoNum type="alphaLcParenR"/>
            </a:pPr>
            <a:endParaRPr lang="cs-CZ" sz="2800" b="1" dirty="0"/>
          </a:p>
          <a:p>
            <a:pPr>
              <a:buAutoNum type="alphaLcParenR"/>
            </a:pPr>
            <a:r>
              <a:rPr lang="cs-CZ" sz="2800" b="1" dirty="0" smtClean="0"/>
              <a:t> Anna a </a:t>
            </a:r>
            <a:r>
              <a:rPr lang="cs-CZ" sz="2800" b="1" dirty="0" err="1" smtClean="0"/>
              <a:t>Britta</a:t>
            </a:r>
            <a:endParaRPr lang="cs-CZ" sz="2800" b="1" dirty="0"/>
          </a:p>
        </p:txBody>
      </p:sp>
    </p:spTree>
    <p:extLst>
      <p:ext uri="{BB962C8B-B14F-4D97-AF65-F5344CB8AC3E}">
        <p14:creationId xmlns="" xmlns:p14="http://schemas.microsoft.com/office/powerpoint/2010/main" val="609391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800" b="1" dirty="0"/>
              <a:t>Úkol číslo </a:t>
            </a:r>
            <a:r>
              <a:rPr lang="cs-CZ" sz="4800" b="1" dirty="0" smtClean="0"/>
              <a:t>2: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/>
              <a:t>Jakou písničku si cestou zpívaly?</a:t>
            </a:r>
            <a:endParaRPr lang="cs-CZ" sz="4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AutoNum type="alphaLcParenR"/>
            </a:pPr>
            <a:r>
              <a:rPr lang="cs-CZ" sz="3200" b="1" dirty="0" smtClean="0"/>
              <a:t>  o dětech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/>
              <a:t>b)  o </a:t>
            </a:r>
            <a:r>
              <a:rPr lang="cs-CZ" sz="3200" b="1" dirty="0" err="1" smtClean="0"/>
              <a:t>falunské</a:t>
            </a:r>
            <a:r>
              <a:rPr lang="cs-CZ" sz="3200" b="1" dirty="0" smtClean="0"/>
              <a:t> uzence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100310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800" b="1" dirty="0">
                <a:solidFill>
                  <a:schemeClr val="bg1"/>
                </a:solidFill>
              </a:rPr>
              <a:t>Úkol číslo </a:t>
            </a:r>
            <a:r>
              <a:rPr lang="cs-CZ" sz="4800" b="1" dirty="0" smtClean="0">
                <a:solidFill>
                  <a:schemeClr val="bg1"/>
                </a:solidFill>
              </a:rPr>
              <a:t>3: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 smtClean="0"/>
              <a:t>Co dostaly od strýčka Emila?</a:t>
            </a:r>
            <a:endParaRPr lang="cs-CZ" sz="4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AutoNum type="alphaLcParenR"/>
            </a:pPr>
            <a:endParaRPr lang="cs-CZ" sz="3200" b="1" dirty="0" smtClean="0"/>
          </a:p>
          <a:p>
            <a:pPr>
              <a:buAutoNum type="alphaLcParenR"/>
            </a:pPr>
            <a:r>
              <a:rPr lang="cs-CZ" sz="3200" b="1" dirty="0" smtClean="0"/>
              <a:t>  lízátko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/>
              <a:t>b)  žvýkačku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/>
              <a:t>c</a:t>
            </a:r>
            <a:r>
              <a:rPr lang="cs-CZ" sz="3200" b="1" smtClean="0"/>
              <a:t>)  kyselé </a:t>
            </a:r>
            <a:r>
              <a:rPr lang="cs-CZ" sz="3200" b="1" dirty="0" smtClean="0"/>
              <a:t>bonbony</a:t>
            </a:r>
            <a:endParaRPr lang="cs-CZ" sz="3200" b="1" dirty="0"/>
          </a:p>
          <a:p>
            <a:pPr marL="0" indent="0">
              <a:buNone/>
            </a:pPr>
            <a:endParaRPr lang="cs-CZ" sz="3600" b="1" dirty="0"/>
          </a:p>
        </p:txBody>
      </p:sp>
    </p:spTree>
    <p:extLst>
      <p:ext uri="{BB962C8B-B14F-4D97-AF65-F5344CB8AC3E}">
        <p14:creationId xmlns="" xmlns:p14="http://schemas.microsoft.com/office/powerpoint/2010/main" val="427660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340768"/>
            <a:ext cx="7125113" cy="34563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sz="4800" b="1" dirty="0"/>
              <a:t>Správné odpovědi:</a:t>
            </a:r>
          </a:p>
        </p:txBody>
      </p:sp>
    </p:spTree>
    <p:extLst>
      <p:ext uri="{BB962C8B-B14F-4D97-AF65-F5344CB8AC3E}">
        <p14:creationId xmlns="" xmlns:p14="http://schemas.microsoft.com/office/powerpoint/2010/main" val="253720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800" b="1" dirty="0"/>
              <a:t>Úkol číslo 1: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9442" y="1916832"/>
            <a:ext cx="3471277" cy="37444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 Správná </a:t>
            </a:r>
            <a:r>
              <a:rPr lang="cs-CZ" sz="3600" b="1" dirty="0"/>
              <a:t>odpověď: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742950" indent="-742950">
              <a:buAutoNum type="alphaLcParenR"/>
            </a:pPr>
            <a:r>
              <a:rPr lang="cs-CZ" sz="4000" b="1" dirty="0" smtClean="0"/>
              <a:t>Lisa a Anna</a:t>
            </a:r>
            <a:endParaRPr lang="cs-CZ" sz="4000" b="1" dirty="0"/>
          </a:p>
        </p:txBody>
      </p:sp>
      <p:pic>
        <p:nvPicPr>
          <p:cNvPr id="2050" name="Picture 2" descr="C:\Users\vrubelova\Desktop\DUM 1\obrázky Bullerbyn\bullerbyn 0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988840"/>
            <a:ext cx="3470275" cy="36724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67848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800" b="1" dirty="0"/>
              <a:t>Úkol číslo </a:t>
            </a:r>
            <a:r>
              <a:rPr lang="cs-CZ" sz="4800" b="1" dirty="0" smtClean="0"/>
              <a:t>2: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9442" y="2060848"/>
            <a:ext cx="3471277" cy="34563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Správná odpověď: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200" b="1" dirty="0" smtClean="0"/>
              <a:t>b) o </a:t>
            </a:r>
            <a:r>
              <a:rPr lang="cs-CZ" sz="3200" b="1" dirty="0" err="1" smtClean="0"/>
              <a:t>falunské</a:t>
            </a:r>
            <a:r>
              <a:rPr lang="cs-CZ" sz="3200" b="1" dirty="0" smtClean="0"/>
              <a:t> uzence</a:t>
            </a:r>
            <a:endParaRPr lang="cs-CZ" sz="3200" b="1" dirty="0"/>
          </a:p>
        </p:txBody>
      </p:sp>
      <p:pic>
        <p:nvPicPr>
          <p:cNvPr id="3074" name="Picture 2" descr="C:\Users\vrubelova\Desktop\DUM 1\obrázky Bullerbyn\dětská práva 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2060848"/>
            <a:ext cx="3470275" cy="3456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584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sz="4800" b="1" dirty="0"/>
              <a:t>Úkol číslo </a:t>
            </a:r>
            <a:r>
              <a:rPr lang="cs-CZ" sz="4800" b="1" dirty="0" smtClean="0"/>
              <a:t>3: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9442" y="2132856"/>
            <a:ext cx="3562558" cy="30963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Správná </a:t>
            </a:r>
            <a:r>
              <a:rPr lang="cs-CZ" sz="3600" b="1" dirty="0"/>
              <a:t>odpověď</a:t>
            </a:r>
            <a:r>
              <a:rPr lang="cs-CZ" sz="3600" b="1" dirty="0" smtClean="0"/>
              <a:t>: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200" b="1" dirty="0" smtClean="0"/>
              <a:t>c) </a:t>
            </a:r>
            <a:r>
              <a:rPr lang="cs-CZ" sz="3200" b="1" dirty="0"/>
              <a:t>kyselé bonbony</a:t>
            </a:r>
          </a:p>
        </p:txBody>
      </p:sp>
      <p:pic>
        <p:nvPicPr>
          <p:cNvPr id="1026" name="Picture 2" descr="C:\Users\vrubelova\Desktop\DUM 1\obrázky Bullerbyn\dětská práva 0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2132856"/>
            <a:ext cx="3470275" cy="30963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754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260648"/>
            <a:ext cx="7123080" cy="1339551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1800" b="1" dirty="0"/>
              <a:t>LINDGRENOVÁ, Astrid. Děti z </a:t>
            </a:r>
            <a:r>
              <a:rPr lang="cs-CZ" sz="1800" b="1" dirty="0" err="1"/>
              <a:t>Bullerbynu</a:t>
            </a:r>
            <a:r>
              <a:rPr lang="cs-CZ" sz="1800" b="1" dirty="0"/>
              <a:t>. Praha : Albatros, 2009. 215 s. ISBN 978-80-00-02372-4</a:t>
            </a:r>
            <a:r>
              <a:rPr lang="cs-CZ" sz="1800" b="1" dirty="0" smtClean="0"/>
              <a:t>.</a:t>
            </a:r>
            <a:br>
              <a:rPr lang="cs-CZ" sz="1800" b="1" dirty="0" smtClean="0"/>
            </a:br>
            <a:r>
              <a:rPr lang="cs-CZ" sz="1800" b="1" dirty="0" smtClean="0"/>
              <a:t>Ilustrace: Helena </a:t>
            </a:r>
            <a:r>
              <a:rPr lang="cs-CZ" sz="1800" b="1" dirty="0" err="1" smtClean="0"/>
              <a:t>Zmatlíková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400" b="1" dirty="0" smtClean="0"/>
              <a:t>Tento učební materiál vznikl s laskavým svolením nakladatelství Albatros.</a:t>
            </a:r>
            <a:endParaRPr lang="cs-CZ" sz="1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/>
              <a:t>Metodický postup:</a:t>
            </a:r>
          </a:p>
          <a:p>
            <a:r>
              <a:rPr lang="cs-CZ" dirty="0"/>
              <a:t>test  </a:t>
            </a:r>
            <a:r>
              <a:rPr lang="cs-CZ" dirty="0" smtClean="0"/>
              <a:t>zkopírujte </a:t>
            </a:r>
            <a:r>
              <a:rPr lang="cs-CZ" dirty="0"/>
              <a:t>a      vytiskněte</a:t>
            </a:r>
          </a:p>
          <a:p>
            <a:r>
              <a:rPr lang="cs-CZ" dirty="0"/>
              <a:t>při prezentaci žáci označí správné odpovědi</a:t>
            </a:r>
          </a:p>
          <a:p>
            <a:r>
              <a:rPr lang="cs-CZ" dirty="0"/>
              <a:t>správnost odpovědí si při další prezentaci sami kontrolují</a:t>
            </a:r>
          </a:p>
          <a:p>
            <a:r>
              <a:rPr lang="cs-CZ" dirty="0"/>
              <a:t>vyhodnoťte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chemeClr val="bg1"/>
                </a:solidFill>
              </a:rPr>
              <a:t>Následující slide je možno zkopírovat do programu </a:t>
            </a:r>
            <a:r>
              <a:rPr lang="cs-CZ" sz="2400" b="1" dirty="0" smtClean="0">
                <a:solidFill>
                  <a:schemeClr val="bg1"/>
                </a:solidFill>
              </a:rPr>
              <a:t>Microsoft Office </a:t>
            </a:r>
            <a:r>
              <a:rPr lang="cs-CZ" sz="2400" b="1" dirty="0">
                <a:solidFill>
                  <a:schemeClr val="bg1"/>
                </a:solidFill>
              </a:rPr>
              <a:t>Word </a:t>
            </a:r>
          </a:p>
        </p:txBody>
      </p:sp>
    </p:spTree>
    <p:extLst>
      <p:ext uri="{BB962C8B-B14F-4D97-AF65-F5344CB8AC3E}">
        <p14:creationId xmlns="" xmlns:p14="http://schemas.microsoft.com/office/powerpoint/2010/main" val="358989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548680"/>
            <a:ext cx="45720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smtClean="0"/>
              <a:t>Test</a:t>
            </a:r>
            <a:endParaRPr lang="cs-CZ" sz="2000" dirty="0" smtClean="0"/>
          </a:p>
          <a:p>
            <a:r>
              <a:rPr lang="cs-CZ" sz="2000" dirty="0" smtClean="0"/>
              <a:t>Anna a já jdeme nakupovat</a:t>
            </a:r>
          </a:p>
          <a:p>
            <a:endParaRPr lang="cs-CZ" dirty="0"/>
          </a:p>
          <a:p>
            <a:r>
              <a:rPr lang="cs-CZ" dirty="0" smtClean="0"/>
              <a:t>Správnou odpověď zakroužkuj:</a:t>
            </a:r>
          </a:p>
          <a:p>
            <a:endParaRPr lang="cs-CZ" dirty="0" smtClean="0"/>
          </a:p>
          <a:p>
            <a:r>
              <a:rPr lang="cs-CZ" dirty="0" smtClean="0"/>
              <a:t>Úkol č. 1:   </a:t>
            </a:r>
          </a:p>
          <a:p>
            <a:r>
              <a:rPr lang="cs-CZ" dirty="0" smtClean="0"/>
              <a:t>Kdo šel nakupovat?</a:t>
            </a:r>
          </a:p>
          <a:p>
            <a:r>
              <a:rPr lang="cs-CZ" dirty="0" smtClean="0"/>
              <a:t>         a)           b)           </a:t>
            </a:r>
          </a:p>
          <a:p>
            <a:endParaRPr lang="cs-CZ" dirty="0" smtClean="0"/>
          </a:p>
          <a:p>
            <a:r>
              <a:rPr lang="cs-CZ" dirty="0" smtClean="0"/>
              <a:t>Úkol č. 2:  </a:t>
            </a:r>
          </a:p>
          <a:p>
            <a:r>
              <a:rPr lang="cs-CZ" dirty="0" smtClean="0"/>
              <a:t>Jakou písničku si cestou zpívaly?</a:t>
            </a:r>
          </a:p>
          <a:p>
            <a:r>
              <a:rPr lang="cs-CZ" dirty="0" smtClean="0"/>
              <a:t>         a)           b)           </a:t>
            </a:r>
          </a:p>
          <a:p>
            <a:endParaRPr lang="cs-CZ" dirty="0" smtClean="0"/>
          </a:p>
          <a:p>
            <a:r>
              <a:rPr lang="cs-CZ" dirty="0" smtClean="0"/>
              <a:t>Úkol č. 3:   </a:t>
            </a:r>
          </a:p>
          <a:p>
            <a:r>
              <a:rPr lang="cs-CZ" dirty="0" smtClean="0"/>
              <a:t>Co dostaly od strýčka Emila?</a:t>
            </a:r>
          </a:p>
          <a:p>
            <a:r>
              <a:rPr lang="cs-CZ" dirty="0" smtClean="0"/>
              <a:t>         a)            b)          c)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42363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100</TotalTime>
  <Words>304</Words>
  <Application>Microsoft Office PowerPoint</Application>
  <PresentationFormat>Předvádění na obrazovce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Spring</vt:lpstr>
      <vt:lpstr>Snímek 1</vt:lpstr>
      <vt:lpstr>Snímek 2</vt:lpstr>
      <vt:lpstr>ANNA A JÁ JDEME NAKUPOVAT</vt:lpstr>
      <vt:lpstr>Úkol číslo 1:</vt:lpstr>
      <vt:lpstr>Úkol číslo 2:</vt:lpstr>
      <vt:lpstr>Úkol číslo 3:</vt:lpstr>
      <vt:lpstr>Správné odpovědi:</vt:lpstr>
      <vt:lpstr>Úkol číslo 1:</vt:lpstr>
      <vt:lpstr>Úkol číslo 2:</vt:lpstr>
      <vt:lpstr>Úkol číslo 3:</vt:lpstr>
      <vt:lpstr>LINDGRENOVÁ, Astrid. Děti z Bullerbynu. Praha : Albatros, 2009. 215 s. ISBN 978-80-00-02372-4. Ilustrace: Helena Zmatlíková Tento učební materiál vznikl s laskavým svolením nakladatelství Albatros.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vrubelova</dc:creator>
  <cp:lastModifiedBy>Vaše jméno</cp:lastModifiedBy>
  <cp:revision>19</cp:revision>
  <dcterms:created xsi:type="dcterms:W3CDTF">2012-03-24T20:13:25Z</dcterms:created>
  <dcterms:modified xsi:type="dcterms:W3CDTF">2012-06-20T10:07:18Z</dcterms:modified>
</cp:coreProperties>
</file>