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60"/>
  </p:normalViewPr>
  <p:slideViewPr>
    <p:cSldViewPr>
      <p:cViewPr>
        <p:scale>
          <a:sx n="75" d="100"/>
          <a:sy n="75" d="100"/>
        </p:scale>
        <p:origin x="-918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E825728-5415-41F9-BC97-D2F2260B1ED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9D3166D-8B97-49F7-8DD8-4B14DCCE6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4987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65400" y="332656"/>
            <a:ext cx="4013200" cy="140209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916832"/>
            <a:ext cx="7704856" cy="482453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/>
              <a:t/>
            </a:r>
            <a:br>
              <a:rPr lang="cs-CZ" b="1" dirty="0"/>
            </a:br>
            <a:r>
              <a:rPr lang="cs-CZ" sz="4600" b="1" dirty="0">
                <a:solidFill>
                  <a:schemeClr val="tx1"/>
                </a:solidFill>
              </a:rPr>
              <a:t>Děti z </a:t>
            </a:r>
            <a:r>
              <a:rPr lang="cs-CZ" sz="4600" b="1" dirty="0" err="1">
                <a:solidFill>
                  <a:schemeClr val="tx1"/>
                </a:solidFill>
              </a:rPr>
              <a:t>Bullerbynu</a:t>
            </a:r>
            <a:r>
              <a:rPr lang="cs-CZ" sz="4600" b="1" dirty="0">
                <a:solidFill>
                  <a:schemeClr val="tx1"/>
                </a:solidFill>
              </a:rPr>
              <a:t> </a:t>
            </a:r>
            <a:r>
              <a:rPr lang="cs-CZ" sz="4600" b="1" dirty="0" smtClean="0">
                <a:solidFill>
                  <a:schemeClr val="tx1"/>
                </a:solidFill>
              </a:rPr>
              <a:t>16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Autor: Mgr. Marcela Vrubelová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Vytvořeno: květen 2012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Ročník: 3. ročník ZŠ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Vzdělávací oblast: jazykové a komunikační dovednosti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Vzdělávací obor: český jazyk a literatura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Tematický okruh: literární výchova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Téma: A. Lindgrenová: Děti z </a:t>
            </a:r>
            <a:r>
              <a:rPr lang="cs-CZ" sz="3300" b="1" dirty="0" err="1">
                <a:solidFill>
                  <a:schemeClr val="bg2">
                    <a:lumMod val="10000"/>
                  </a:schemeClr>
                </a:solidFill>
              </a:rPr>
              <a:t>Bullerbynu</a:t>
            </a: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Anotace</a:t>
            </a:r>
            <a:r>
              <a:rPr lang="cs-CZ" sz="3300" b="1" dirty="0" smtClean="0">
                <a:solidFill>
                  <a:schemeClr val="bg2">
                    <a:lumMod val="10000"/>
                  </a:schemeClr>
                </a:solidFill>
              </a:rPr>
              <a:t>: Test </a:t>
            </a: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určený pro kontrolu porozumění textu po přečtení příslušné kapitoly knihy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Pomůcky: notebook, dataprojektor, papíry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Tato práce je šířena pod licencí CC BY-SA 3.0. Odkazy a citace jsou platné k datu vytvoření této práce.</a:t>
            </a:r>
            <a:br>
              <a:rPr lang="cs-CZ" sz="33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300" b="1" dirty="0">
                <a:solidFill>
                  <a:schemeClr val="bg2">
                    <a:lumMod val="10000"/>
                  </a:schemeClr>
                </a:solidFill>
              </a:rPr>
              <a:t>Materiál je určen pro bezplatné používání pro potřeby výuky a vzdělávání na všech typech škol a školských zařízeních. Jakékoliv další využití podléhá autorskému zákonu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.</a:t>
            </a:r>
            <a:br>
              <a:rPr lang="cs-CZ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                                                                                                                                                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VY_32_INOVACE_17_10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648"/>
            <a:ext cx="5784850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144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16002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HLEDÁME POKLAD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9002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90750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1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132856"/>
            <a:ext cx="4038600" cy="3993307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4000" b="1" dirty="0"/>
              <a:t>n</a:t>
            </a:r>
            <a:r>
              <a:rPr lang="cs-CZ" sz="4000" b="1" dirty="0" smtClean="0"/>
              <a:t>a půdě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/>
              <a:t>n</a:t>
            </a:r>
            <a:r>
              <a:rPr lang="cs-CZ" sz="4000" b="1" dirty="0" smtClean="0"/>
              <a:t>a zahradě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/>
              <a:t>n</a:t>
            </a:r>
            <a:r>
              <a:rPr lang="cs-CZ" sz="4000" b="1" dirty="0" smtClean="0"/>
              <a:t>a ostrově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132856"/>
            <a:ext cx="4041648" cy="39936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4000" b="1" dirty="0" smtClean="0"/>
              <a:t>Kde děti poklad hledaly?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913868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2352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2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0" indent="-457200">
              <a:buAutoNum type="alphaLcParenR"/>
            </a:pPr>
            <a:r>
              <a:rPr lang="cs-CZ" sz="4000" b="1" dirty="0"/>
              <a:t>p</a:t>
            </a:r>
            <a:r>
              <a:rPr lang="cs-CZ" sz="4000" b="1" dirty="0" smtClean="0"/>
              <a:t>erly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 smtClean="0"/>
              <a:t> svačinu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/>
              <a:t>b</a:t>
            </a:r>
            <a:r>
              <a:rPr lang="cs-CZ" sz="4000" b="1" dirty="0" smtClean="0"/>
              <a:t>eraní bobky a vzkaz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988840"/>
            <a:ext cx="4041648" cy="413764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Co daly holky klukům </a:t>
            </a:r>
            <a:r>
              <a:rPr lang="cs-CZ" sz="4000" b="1" dirty="0" smtClean="0"/>
              <a:t>                       do </a:t>
            </a:r>
            <a:r>
              <a:rPr lang="cs-CZ" sz="4000" b="1" dirty="0" smtClean="0"/>
              <a:t>plechovky?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22125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Úkol číslo 3: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 marL="457200" indent="-457200">
              <a:buAutoNum type="alphaLcParenR"/>
            </a:pPr>
            <a:endParaRPr lang="cs-CZ" dirty="0" smtClean="0"/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e starém seníku</a:t>
            </a:r>
          </a:p>
          <a:p>
            <a:pPr marL="457200" indent="-457200">
              <a:buAutoNum type="alphaLcParenR"/>
            </a:pPr>
            <a:endParaRPr lang="cs-CZ" sz="3600" b="1" dirty="0"/>
          </a:p>
          <a:p>
            <a:pPr marL="45720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 jeskyni</a:t>
            </a:r>
          </a:p>
          <a:p>
            <a:pPr marL="457200" indent="-457200">
              <a:buAutoNum type="alphaLcParenR"/>
            </a:pPr>
            <a:endParaRPr lang="cs-CZ" sz="3600" b="1" dirty="0"/>
          </a:p>
          <a:p>
            <a:pPr marL="457200" indent="-457200">
              <a:buAutoNum type="alphaLcParenR"/>
            </a:pPr>
            <a:r>
              <a:rPr lang="cs-CZ" sz="3600" b="1" dirty="0"/>
              <a:t>n</a:t>
            </a:r>
            <a:r>
              <a:rPr lang="cs-CZ" sz="3600" b="1" dirty="0" smtClean="0"/>
              <a:t>a půdě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988840"/>
            <a:ext cx="4041648" cy="413764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Kde měly děti loupežnickou skrýši?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73462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6002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SPRÁVNÉ  ODPOVĚDI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4850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1: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204864"/>
            <a:ext cx="4041648" cy="33843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Správná odpověď: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c) </a:t>
            </a:r>
            <a:r>
              <a:rPr lang="cs-CZ" sz="3600" b="1" dirty="0"/>
              <a:t>n</a:t>
            </a:r>
            <a:r>
              <a:rPr lang="cs-CZ" sz="3600" b="1" dirty="0" smtClean="0"/>
              <a:t>a ostrově</a:t>
            </a:r>
            <a:endParaRPr lang="cs-CZ" sz="3600" b="1" dirty="0"/>
          </a:p>
        </p:txBody>
      </p:sp>
      <p:pic>
        <p:nvPicPr>
          <p:cNvPr id="3074" name="Picture 2" descr="C:\Users\vrubelova\Desktop\DUM 1\obrázky Bullerbyn\dětská práva 06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427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2</a:t>
            </a:r>
            <a:r>
              <a:rPr lang="cs-CZ" sz="4400" b="1" dirty="0" smtClean="0"/>
              <a:t>: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060848"/>
            <a:ext cx="4041648" cy="36004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600" b="1" dirty="0" smtClean="0">
              <a:latin typeface="+mn-lt"/>
            </a:endParaRPr>
          </a:p>
          <a:p>
            <a:pPr marL="0" indent="0">
              <a:buNone/>
            </a:pPr>
            <a:r>
              <a:rPr lang="cs-CZ" sz="3600" b="1" dirty="0" smtClean="0">
                <a:latin typeface="+mn-lt"/>
              </a:rPr>
              <a:t>Správná odpověď:</a:t>
            </a:r>
          </a:p>
          <a:p>
            <a:pPr marL="0" indent="0">
              <a:buNone/>
            </a:pPr>
            <a:endParaRPr lang="cs-CZ" sz="3600" b="1" dirty="0">
              <a:latin typeface="+mn-lt"/>
            </a:endParaRPr>
          </a:p>
          <a:p>
            <a:pPr marL="0" indent="0">
              <a:buNone/>
            </a:pPr>
            <a:r>
              <a:rPr lang="cs-CZ" sz="3600" b="1" dirty="0" smtClean="0">
                <a:latin typeface="+mn-lt"/>
              </a:rPr>
              <a:t>c) beraní bobky </a:t>
            </a:r>
            <a:r>
              <a:rPr lang="cs-CZ" sz="3600" b="1" dirty="0" smtClean="0">
                <a:latin typeface="+mn-lt"/>
              </a:rPr>
              <a:t>a</a:t>
            </a:r>
            <a:endParaRPr lang="cs-CZ" sz="3600" b="1" dirty="0" smtClean="0">
              <a:latin typeface="+mn-lt"/>
            </a:endParaRPr>
          </a:p>
          <a:p>
            <a:pPr marL="0" indent="0">
              <a:buNone/>
            </a:pPr>
            <a:r>
              <a:rPr lang="cs-CZ" sz="3600" b="1" dirty="0"/>
              <a:t>    vzkaz</a:t>
            </a:r>
          </a:p>
          <a:p>
            <a:pPr marL="0" indent="0">
              <a:buNone/>
            </a:pPr>
            <a:r>
              <a:rPr lang="cs-CZ" sz="3600" b="1" dirty="0" smtClean="0"/>
              <a:t> </a:t>
            </a:r>
            <a:endParaRPr lang="cs-CZ" sz="3600" b="1" dirty="0">
              <a:latin typeface="+mn-lt"/>
            </a:endParaRPr>
          </a:p>
        </p:txBody>
      </p:sp>
      <p:pic>
        <p:nvPicPr>
          <p:cNvPr id="4098" name="Picture 2" descr="C:\Users\vrubelova\Desktop\DUM 1\obrázky Bullerbyn\dětská práva 02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88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3: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060848"/>
            <a:ext cx="4032448" cy="352839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>
              <a:latin typeface="+mn-lt"/>
            </a:endParaRPr>
          </a:p>
          <a:p>
            <a:pPr marL="0" indent="0">
              <a:buNone/>
            </a:pPr>
            <a:r>
              <a:rPr lang="cs-CZ" sz="3600" b="1" dirty="0" smtClean="0">
                <a:latin typeface="+mn-lt"/>
              </a:rPr>
              <a:t>Správná odpověď:</a:t>
            </a:r>
          </a:p>
          <a:p>
            <a:pPr marL="0" indent="0">
              <a:buNone/>
            </a:pPr>
            <a:endParaRPr lang="cs-CZ" sz="3600" b="1" dirty="0">
              <a:latin typeface="+mn-lt"/>
            </a:endParaRPr>
          </a:p>
          <a:p>
            <a:pPr marL="742950" indent="-742950">
              <a:buAutoNum type="alphaLcParenR"/>
            </a:pPr>
            <a:r>
              <a:rPr lang="cs-CZ" sz="3600" b="1" dirty="0">
                <a:latin typeface="+mn-lt"/>
              </a:rPr>
              <a:t>v</a:t>
            </a:r>
            <a:r>
              <a:rPr lang="cs-CZ" sz="3600" b="1" dirty="0" smtClean="0">
                <a:latin typeface="+mn-lt"/>
              </a:rPr>
              <a:t>e starém</a:t>
            </a:r>
          </a:p>
          <a:p>
            <a:pPr marL="0" indent="0">
              <a:buNone/>
            </a:pPr>
            <a:r>
              <a:rPr lang="cs-CZ" sz="3600" b="1" dirty="0"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      seníku</a:t>
            </a:r>
            <a:endParaRPr lang="cs-CZ" sz="3600" b="1" dirty="0">
              <a:latin typeface="+mn-lt"/>
            </a:endParaRPr>
          </a:p>
          <a:p>
            <a:pPr marL="0" indent="0">
              <a:buNone/>
            </a:pPr>
            <a:endParaRPr lang="cs-CZ" sz="3600" b="1" dirty="0" smtClean="0">
              <a:latin typeface="+mn-lt"/>
            </a:endParaRPr>
          </a:p>
          <a:p>
            <a:pPr marL="742950" indent="-742950">
              <a:buAutoNum type="alphaLcParenR"/>
            </a:pPr>
            <a:endParaRPr lang="cs-CZ" sz="3600" b="1" dirty="0">
              <a:latin typeface="+mn-lt"/>
            </a:endParaRPr>
          </a:p>
        </p:txBody>
      </p:sp>
      <p:pic>
        <p:nvPicPr>
          <p:cNvPr id="5122" name="Picture 2" descr="C:\Users\vrubelova\Desktop\DUM 1\obrázky Bullerbyn\dětská práva 03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331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pPr algn="l"/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988841"/>
            <a:ext cx="4038600" cy="374441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3200" b="1" dirty="0"/>
              <a:t>Následující slide je možno zkopírovat do programu </a:t>
            </a:r>
            <a:r>
              <a:rPr lang="cs-CZ" sz="3200" b="1" smtClean="0"/>
              <a:t>Microsoft Office </a:t>
            </a:r>
            <a:r>
              <a:rPr lang="cs-CZ" sz="3200" b="1" dirty="0"/>
              <a:t>Word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 smtClean="0"/>
              <a:t>LINDGRENOVÁ, Astrid. Děti z </a:t>
            </a:r>
            <a:r>
              <a:rPr lang="cs-CZ" b="1" dirty="0" err="1" smtClean="0"/>
              <a:t>Bullerbynu</a:t>
            </a:r>
            <a:r>
              <a:rPr lang="cs-CZ" b="1" dirty="0" smtClean="0"/>
              <a:t>. Praha : Albatros, 2009. 215 s. ISBN 978-80-00-02372-4.</a:t>
            </a:r>
            <a:br>
              <a:rPr lang="cs-CZ" b="1" dirty="0" smtClean="0"/>
            </a:br>
            <a:r>
              <a:rPr lang="cs-CZ" b="1" dirty="0" smtClean="0"/>
              <a:t>Ilustrace: Helena Zmatlíková</a:t>
            </a:r>
            <a:br>
              <a:rPr lang="cs-CZ" b="1" dirty="0" smtClean="0"/>
            </a:br>
            <a:r>
              <a:rPr lang="cs-CZ" b="1" dirty="0" smtClean="0"/>
              <a:t>Výukový materiál vznikl s laskavým svolením nakladatelství Albatros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3432345" cy="356646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xmlns="" val="76833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692696"/>
            <a:ext cx="4572000" cy="5940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000" b="1" dirty="0" smtClean="0"/>
              <a:t>Test</a:t>
            </a:r>
          </a:p>
          <a:p>
            <a:r>
              <a:rPr lang="cs-CZ" sz="2000" b="1" dirty="0" smtClean="0"/>
              <a:t>HLEDÁME POKLAD</a:t>
            </a:r>
          </a:p>
          <a:p>
            <a:r>
              <a:rPr lang="cs-CZ" sz="2000" b="1" dirty="0" smtClean="0"/>
              <a:t>Správnou </a:t>
            </a:r>
            <a:r>
              <a:rPr lang="cs-CZ" sz="2000" b="1" dirty="0"/>
              <a:t>odpověď zakroužkuj:</a:t>
            </a:r>
          </a:p>
          <a:p>
            <a:endParaRPr lang="cs-CZ" sz="2000" b="1" dirty="0"/>
          </a:p>
          <a:p>
            <a:endParaRPr lang="cs-CZ" sz="2000" b="1" dirty="0"/>
          </a:p>
          <a:p>
            <a:r>
              <a:rPr lang="cs-CZ" sz="2000" b="1" dirty="0"/>
              <a:t>Úkol č. 1:   </a:t>
            </a:r>
          </a:p>
          <a:p>
            <a:r>
              <a:rPr lang="cs-CZ" sz="2000" b="1" dirty="0" smtClean="0"/>
              <a:t>Kde děti poklad hledaly?</a:t>
            </a:r>
          </a:p>
          <a:p>
            <a:endParaRPr lang="cs-CZ" sz="2000" b="1" dirty="0"/>
          </a:p>
          <a:p>
            <a:r>
              <a:rPr lang="cs-CZ" sz="2000" b="1" dirty="0"/>
              <a:t>        a)           b</a:t>
            </a:r>
            <a:r>
              <a:rPr lang="cs-CZ" sz="2000" b="1" dirty="0" smtClean="0"/>
              <a:t>)           c)</a:t>
            </a:r>
            <a:endParaRPr lang="cs-CZ" sz="2000" b="1" dirty="0"/>
          </a:p>
          <a:p>
            <a:endParaRPr lang="cs-CZ" sz="2000" b="1" dirty="0"/>
          </a:p>
          <a:p>
            <a:r>
              <a:rPr lang="cs-CZ" sz="2000" b="1" dirty="0"/>
              <a:t>Úkol č. 2:  </a:t>
            </a:r>
          </a:p>
          <a:p>
            <a:r>
              <a:rPr lang="cs-CZ" sz="2000" b="1" dirty="0" smtClean="0"/>
              <a:t>Co daly holky klukům do plechovky?</a:t>
            </a:r>
          </a:p>
          <a:p>
            <a:endParaRPr lang="cs-CZ" sz="2000" b="1" dirty="0"/>
          </a:p>
          <a:p>
            <a:r>
              <a:rPr lang="cs-CZ" sz="2000" b="1" dirty="0"/>
              <a:t>         a)           b</a:t>
            </a:r>
            <a:r>
              <a:rPr lang="cs-CZ" sz="2000" b="1" dirty="0" smtClean="0"/>
              <a:t>)          c)</a:t>
            </a:r>
            <a:endParaRPr lang="cs-CZ" sz="2000" b="1" dirty="0"/>
          </a:p>
          <a:p>
            <a:endParaRPr lang="cs-CZ" sz="2000" b="1" dirty="0"/>
          </a:p>
          <a:p>
            <a:r>
              <a:rPr lang="cs-CZ" sz="2000" b="1" dirty="0"/>
              <a:t>Úkol č. 3:   </a:t>
            </a:r>
          </a:p>
          <a:p>
            <a:r>
              <a:rPr lang="cs-CZ" sz="2000" b="1" dirty="0" smtClean="0"/>
              <a:t>Kde měly děti loupežnickou skrýši?</a:t>
            </a:r>
          </a:p>
          <a:p>
            <a:endParaRPr lang="cs-CZ" sz="2000" b="1" dirty="0"/>
          </a:p>
          <a:p>
            <a:r>
              <a:rPr lang="cs-CZ" sz="2000" b="1" dirty="0"/>
              <a:t>         a)            </a:t>
            </a:r>
            <a:r>
              <a:rPr lang="cs-CZ" sz="2000" b="1" dirty="0" smtClean="0"/>
              <a:t>b)           c)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82026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154</TotalTime>
  <Words>171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Snímek 2</vt:lpstr>
      <vt:lpstr>HLEDÁME POKLAD</vt:lpstr>
      <vt:lpstr>Úkol číslo 1:</vt:lpstr>
      <vt:lpstr>Úkol číslo 2:</vt:lpstr>
      <vt:lpstr>Úkol číslo 3:</vt:lpstr>
      <vt:lpstr>SPRÁVNÉ  ODPOVĚDI</vt:lpstr>
      <vt:lpstr>Úkol číslo 1:</vt:lpstr>
      <vt:lpstr>Úkol číslo 2:</vt:lpstr>
      <vt:lpstr>Úkol číslo 3:</vt:lpstr>
      <vt:lpstr>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Dum</cp:lastModifiedBy>
  <cp:revision>18</cp:revision>
  <dcterms:created xsi:type="dcterms:W3CDTF">2012-05-19T14:33:19Z</dcterms:created>
  <dcterms:modified xsi:type="dcterms:W3CDTF">2012-06-19T18:36:49Z</dcterms:modified>
</cp:coreProperties>
</file>