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42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009B9E55-1B97-41A4-8826-45FB766798F6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AF47B96-194B-4698-8759-1C901E9DFDF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rubelova\Desktop\DUM 1\obrázky Bullerbyn\dětská práva 0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4789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274638"/>
            <a:ext cx="5784850" cy="994122"/>
          </a:xfrm>
        </p:spPr>
        <p:txBody>
          <a:bodyPr/>
          <a:lstStyle/>
          <a:p>
            <a:r>
              <a:rPr lang="cs-CZ" dirty="0" smtClean="0"/>
              <a:t>DĚTI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1623"/>
            <a:ext cx="8229600" cy="4414540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r>
              <a:rPr lang="cs-CZ" sz="3800" b="1" dirty="0" smtClean="0"/>
              <a:t>DĚTI Z </a:t>
            </a:r>
            <a:r>
              <a:rPr lang="cs-CZ" sz="3800" b="1" dirty="0" smtClean="0"/>
              <a:t>BULLERBYNU 17</a:t>
            </a:r>
            <a:endParaRPr lang="cs-CZ" sz="3800" b="1" dirty="0" smtClean="0"/>
          </a:p>
          <a:p>
            <a:endParaRPr lang="cs-CZ" dirty="0"/>
          </a:p>
          <a:p>
            <a:r>
              <a:rPr lang="cs-CZ" dirty="0" smtClean="0"/>
              <a:t>Autor</a:t>
            </a:r>
            <a:r>
              <a:rPr lang="cs-CZ" dirty="0"/>
              <a:t>: Mgr. Marcela Vrubelová</a:t>
            </a:r>
            <a:br>
              <a:rPr lang="cs-CZ" dirty="0"/>
            </a:br>
            <a:r>
              <a:rPr lang="cs-CZ" dirty="0"/>
              <a:t>Vytvořeno: květen 2012</a:t>
            </a:r>
            <a:br>
              <a:rPr lang="cs-CZ" dirty="0"/>
            </a:br>
            <a:r>
              <a:rPr lang="cs-CZ" dirty="0"/>
              <a:t>Ročník: 3. ročník ZŠ</a:t>
            </a:r>
            <a:br>
              <a:rPr lang="cs-CZ" dirty="0"/>
            </a:br>
            <a:r>
              <a:rPr lang="cs-CZ" dirty="0"/>
              <a:t>Vzdělávací oblast: jazykové a komunikační dovednosti</a:t>
            </a:r>
            <a:br>
              <a:rPr lang="cs-CZ" dirty="0"/>
            </a:br>
            <a:r>
              <a:rPr lang="cs-CZ" dirty="0"/>
              <a:t>Vzdělávací obor: český jazyk a literatura</a:t>
            </a:r>
            <a:br>
              <a:rPr lang="cs-CZ" dirty="0"/>
            </a:br>
            <a:r>
              <a:rPr lang="cs-CZ" dirty="0"/>
              <a:t>Tematický okruh: literární výchova</a:t>
            </a:r>
            <a:br>
              <a:rPr lang="cs-CZ" dirty="0"/>
            </a:br>
            <a:r>
              <a:rPr lang="cs-CZ" dirty="0"/>
              <a:t>Téma: A. Lindgrenová: Děti z </a:t>
            </a:r>
            <a:r>
              <a:rPr lang="cs-CZ" dirty="0" err="1" smtClean="0"/>
              <a:t>Bullerbynu</a:t>
            </a:r>
            <a:endParaRPr lang="cs-CZ" dirty="0" smtClean="0"/>
          </a:p>
          <a:p>
            <a:r>
              <a:rPr lang="cs-CZ" dirty="0"/>
              <a:t/>
            </a:r>
            <a:br>
              <a:rPr lang="cs-CZ" dirty="0"/>
            </a:br>
            <a:r>
              <a:rPr lang="cs-CZ" dirty="0"/>
              <a:t>Anotace: Test určený pro kontrolu porozumění textu po přečtení příslušné kapitoly knihy</a:t>
            </a:r>
            <a:br>
              <a:rPr lang="cs-CZ" dirty="0"/>
            </a:br>
            <a:r>
              <a:rPr lang="cs-CZ" dirty="0"/>
              <a:t>Pomůcky: notebook, dataprojektor, papíry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Tato práce je šířena pod licencí CC BY-SA 3.0. Odkazy a citace jsou platné k datu vytvoření této práce.</a:t>
            </a:r>
            <a:br>
              <a:rPr lang="cs-CZ" dirty="0"/>
            </a:br>
            <a:r>
              <a:rPr lang="cs-CZ" dirty="0"/>
              <a:t>Materiál je určen pro bezplatné používání pro potřeby výuky a vzdělávání na všech typech škol a školských zařízeních. Jakékoliv další využití podléhá autorskému zákonu.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                                                                                                                                                   </a:t>
            </a:r>
            <a:r>
              <a:rPr lang="cs-CZ" dirty="0" smtClean="0"/>
              <a:t>  VY_32_INOVACE_18_10</a:t>
            </a:r>
            <a:endParaRPr lang="cs-CZ" dirty="0"/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0648"/>
            <a:ext cx="5784850" cy="1450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885660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060848"/>
            <a:ext cx="8229600" cy="2074242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sz="5400" dirty="0" smtClean="0"/>
              <a:t>LASSE LOVÍ ZUBRY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13510771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Úkol číslo 1: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400" b="1" dirty="0" smtClean="0"/>
              <a:t>Kdo přinesl ke svačině jelita?</a:t>
            </a:r>
            <a:endParaRPr lang="cs-CZ" sz="4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4400" b="1" dirty="0" smtClean="0"/>
              <a:t> </a:t>
            </a:r>
            <a:r>
              <a:rPr lang="cs-CZ" sz="4400" b="1" dirty="0" err="1" smtClean="0"/>
              <a:t>Lasse</a:t>
            </a:r>
            <a:endParaRPr lang="cs-CZ" sz="4400" b="1" dirty="0" smtClean="0"/>
          </a:p>
          <a:p>
            <a:pPr marL="514350" indent="-514350">
              <a:buAutoNum type="alphaLcParenR"/>
            </a:pPr>
            <a:endParaRPr lang="cs-CZ" sz="4400" b="1" dirty="0"/>
          </a:p>
          <a:p>
            <a:pPr marL="514350" indent="-514350">
              <a:buAutoNum type="alphaLcParenR"/>
            </a:pPr>
            <a:r>
              <a:rPr lang="cs-CZ" sz="4400" b="1" dirty="0" smtClean="0"/>
              <a:t> Bosse</a:t>
            </a:r>
          </a:p>
          <a:p>
            <a:pPr marL="514350" indent="-514350">
              <a:buAutoNum type="alphaLcParenR"/>
            </a:pPr>
            <a:endParaRPr lang="cs-CZ" sz="4400" b="1" dirty="0"/>
          </a:p>
          <a:p>
            <a:pPr marL="514350" indent="-514350">
              <a:buAutoNum type="alphaLcParenR"/>
            </a:pPr>
            <a:r>
              <a:rPr lang="cs-CZ" sz="4400" b="1" dirty="0" smtClean="0"/>
              <a:t> </a:t>
            </a:r>
            <a:r>
              <a:rPr lang="cs-CZ" sz="4400" b="1" dirty="0" err="1" smtClean="0"/>
              <a:t>Olle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14198305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Úkol číslo 2: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400" b="1" dirty="0" smtClean="0"/>
              <a:t>Kde si děti hrály na lidi</a:t>
            </a:r>
          </a:p>
          <a:p>
            <a:pPr marL="0" indent="0">
              <a:buNone/>
            </a:pPr>
            <a:r>
              <a:rPr lang="cs-CZ" sz="4400" b="1" dirty="0" smtClean="0"/>
              <a:t>z kamenného věku?</a:t>
            </a:r>
            <a:endParaRPr lang="cs-CZ" sz="44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4400" b="1" dirty="0" smtClean="0"/>
              <a:t> v jeskyni</a:t>
            </a:r>
          </a:p>
          <a:p>
            <a:pPr marL="514350" indent="-514350">
              <a:buAutoNum type="alphaLcParenR"/>
            </a:pPr>
            <a:endParaRPr lang="cs-CZ" sz="4400" b="1" dirty="0"/>
          </a:p>
          <a:p>
            <a:pPr marL="514350" indent="-514350">
              <a:buAutoNum type="alphaLcParenR"/>
            </a:pPr>
            <a:r>
              <a:rPr lang="cs-CZ" sz="4400" b="1" dirty="0" smtClean="0"/>
              <a:t> v seníku</a:t>
            </a:r>
          </a:p>
          <a:p>
            <a:pPr marL="514350" indent="-514350">
              <a:buAutoNum type="alphaLcParenR"/>
            </a:pPr>
            <a:endParaRPr lang="cs-CZ" sz="4400" b="1" dirty="0"/>
          </a:p>
          <a:p>
            <a:pPr marL="514350" indent="-514350">
              <a:buAutoNum type="alphaLcParenR"/>
            </a:pPr>
            <a:r>
              <a:rPr lang="cs-CZ" sz="4400" b="1" dirty="0" smtClean="0"/>
              <a:t> na půdě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41356582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8000"/>
                            </p:stCondLst>
                            <p:childTnLst>
                              <p:par>
                                <p:cTn id="4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Úkol číslo 3: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4400" b="1" dirty="0" smtClean="0"/>
          </a:p>
          <a:p>
            <a:pPr marL="0" indent="0">
              <a:buNone/>
            </a:pPr>
            <a:r>
              <a:rPr lang="cs-CZ" sz="4800" b="1" dirty="0" smtClean="0"/>
              <a:t>Jak se jmenoval starý zlý beran?</a:t>
            </a:r>
            <a:endParaRPr lang="cs-CZ" sz="4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514350" indent="-514350">
              <a:buAutoNum type="alphaLcParenR"/>
            </a:pPr>
            <a:r>
              <a:rPr lang="cs-CZ" sz="4400" b="1" dirty="0" smtClean="0"/>
              <a:t> Pontus</a:t>
            </a:r>
          </a:p>
          <a:p>
            <a:pPr marL="514350" indent="-514350">
              <a:buAutoNum type="alphaLcParenR"/>
            </a:pPr>
            <a:endParaRPr lang="cs-CZ" sz="4400" b="1" dirty="0"/>
          </a:p>
          <a:p>
            <a:pPr marL="514350" indent="-514350">
              <a:buAutoNum type="alphaLcParenR"/>
            </a:pPr>
            <a:r>
              <a:rPr lang="cs-CZ" sz="4400" b="1" dirty="0" smtClean="0"/>
              <a:t> </a:t>
            </a:r>
            <a:r>
              <a:rPr lang="cs-CZ" sz="4400" b="1" dirty="0" err="1" smtClean="0"/>
              <a:t>Svipp</a:t>
            </a:r>
            <a:endParaRPr lang="cs-CZ" sz="4400" b="1" dirty="0" smtClean="0"/>
          </a:p>
          <a:p>
            <a:pPr marL="514350" indent="-514350">
              <a:buAutoNum type="alphaLcParenR"/>
            </a:pPr>
            <a:endParaRPr lang="cs-CZ" sz="4400" b="1" dirty="0"/>
          </a:p>
          <a:p>
            <a:pPr marL="514350" indent="-514350">
              <a:buAutoNum type="alphaLcParenR"/>
            </a:pPr>
            <a:r>
              <a:rPr lang="cs-CZ" sz="4400" b="1" dirty="0" smtClean="0"/>
              <a:t> Ulrik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xmlns="" val="3303881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6000"/>
                            </p:stCondLst>
                            <p:childTnLst>
                              <p:par>
                                <p:cTn id="3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7000"/>
                            </p:stCondLst>
                            <p:childTnLst>
                              <p:par>
                                <p:cTn id="3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132856"/>
            <a:ext cx="8229600" cy="1944216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dirty="0" smtClean="0"/>
              <a:t>SPRÁVNÉ ODPOVĚDI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xmlns="" val="2707023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Úkol číslo 1: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3672409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 smtClean="0"/>
              <a:t>Správná odpověď:</a:t>
            </a:r>
          </a:p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4400" b="1" dirty="0" smtClean="0"/>
              <a:t>c)  </a:t>
            </a:r>
            <a:r>
              <a:rPr lang="cs-CZ" sz="4400" b="1" dirty="0" err="1" smtClean="0"/>
              <a:t>Olle</a:t>
            </a:r>
            <a:endParaRPr lang="cs-CZ" sz="4400" b="1" dirty="0"/>
          </a:p>
        </p:txBody>
      </p:sp>
      <p:pic>
        <p:nvPicPr>
          <p:cNvPr id="2050" name="Picture 2" descr="C:\Users\vrubelova\Desktop\DUM 1\obrázky Bullerbyn\bullerbyn 009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7"/>
            <a:ext cx="4038600" cy="30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9156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Úkol číslo 2: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038600" cy="3744417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 smtClean="0"/>
              <a:t>Správná odpověď: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4400" b="1" dirty="0" smtClean="0"/>
              <a:t>a)  </a:t>
            </a:r>
            <a:r>
              <a:rPr lang="cs-CZ" sz="4400" b="1" dirty="0"/>
              <a:t>v</a:t>
            </a:r>
            <a:r>
              <a:rPr lang="cs-CZ" sz="4400" b="1" dirty="0" smtClean="0"/>
              <a:t> jeskyni</a:t>
            </a:r>
            <a:endParaRPr lang="cs-CZ" sz="4400" b="1" dirty="0"/>
          </a:p>
        </p:txBody>
      </p:sp>
      <p:pic>
        <p:nvPicPr>
          <p:cNvPr id="3074" name="Picture 2" descr="C:\Users\vrubelova\Desktop\DUM 1\obrázky Bullerbyn\dětská práva 055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7"/>
            <a:ext cx="4038600" cy="30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64722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dk1"/>
          </a:fillRef>
          <a:effectRef idx="1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5400" dirty="0" smtClean="0"/>
              <a:t>Úkol číslo 3: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2060848"/>
            <a:ext cx="4038600" cy="3484984"/>
          </a:xfrm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endParaRPr lang="cs-CZ" sz="3200" b="1" dirty="0" smtClean="0"/>
          </a:p>
          <a:p>
            <a:pPr marL="0" indent="0">
              <a:buNone/>
            </a:pPr>
            <a:r>
              <a:rPr lang="cs-CZ" sz="3200" b="1" dirty="0" smtClean="0"/>
              <a:t>Správná odpověď:</a:t>
            </a:r>
          </a:p>
          <a:p>
            <a:pPr marL="0" indent="0">
              <a:buNone/>
            </a:pPr>
            <a:endParaRPr lang="cs-CZ" sz="3200" b="1" dirty="0"/>
          </a:p>
          <a:p>
            <a:pPr marL="0" indent="0">
              <a:buNone/>
            </a:pPr>
            <a:r>
              <a:rPr lang="cs-CZ" sz="4400" b="1" dirty="0" smtClean="0"/>
              <a:t>c)  Ulrik</a:t>
            </a:r>
            <a:endParaRPr lang="cs-CZ" sz="4400" b="1" dirty="0"/>
          </a:p>
        </p:txBody>
      </p:sp>
      <p:pic>
        <p:nvPicPr>
          <p:cNvPr id="4098" name="Picture 2" descr="C:\Users\vrubelova\Desktop\DUM 1\obrázky Bullerbyn\dětská práva 054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8200" y="2348707"/>
            <a:ext cx="4038600" cy="3028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181178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0"/>
                            </p:stCondLst>
                            <p:childTnLst>
                              <p:par>
                                <p:cTn id="2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440160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sz="2000" dirty="0"/>
              <a:t>LINDGRENOVÁ, Astrid. Děti z </a:t>
            </a:r>
            <a:r>
              <a:rPr lang="cs-CZ" sz="2000" dirty="0" err="1"/>
              <a:t>Bullerbynu</a:t>
            </a:r>
            <a:r>
              <a:rPr lang="cs-CZ" sz="2000" dirty="0"/>
              <a:t>. Praha : Albatros, 2009. 215 s. ISBN 978-80-00-02372-4.</a:t>
            </a:r>
            <a:br>
              <a:rPr lang="cs-CZ" sz="2000" dirty="0"/>
            </a:br>
            <a:r>
              <a:rPr lang="cs-CZ" sz="2000" dirty="0"/>
              <a:t>Ilustrace: Helena Zmatlíková</a:t>
            </a:r>
            <a:br>
              <a:rPr lang="cs-CZ" sz="2000" dirty="0"/>
            </a:br>
            <a:r>
              <a:rPr lang="cs-CZ" sz="2000" dirty="0"/>
              <a:t>Výukový materiál vznikl s laskavým svolením nakladatelství Albatros</a:t>
            </a:r>
            <a:r>
              <a:rPr lang="cs-CZ" sz="1400" dirty="0"/>
              <a:t/>
            </a:r>
            <a:br>
              <a:rPr lang="cs-CZ" sz="1400" dirty="0"/>
            </a:br>
            <a:endParaRPr lang="cs-CZ" sz="1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2276872"/>
            <a:ext cx="4038600" cy="3600400"/>
          </a:xfr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r>
              <a:rPr lang="cs-CZ" dirty="0" smtClean="0"/>
              <a:t>Následující </a:t>
            </a:r>
            <a:r>
              <a:rPr lang="cs-CZ" dirty="0"/>
              <a:t>slide je možno zkopírovat do programu Microsoft </a:t>
            </a:r>
            <a:r>
              <a:rPr lang="cs-CZ" dirty="0" smtClean="0"/>
              <a:t>Office Word 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276872"/>
            <a:ext cx="3542083" cy="3676207"/>
          </a:xfrm>
          <a:prstGeom prst="rect">
            <a:avLst/>
          </a:prstGeom>
          <a:ln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</p:pic>
    </p:spTree>
    <p:extLst>
      <p:ext uri="{BB962C8B-B14F-4D97-AF65-F5344CB8AC3E}">
        <p14:creationId xmlns:p14="http://schemas.microsoft.com/office/powerpoint/2010/main" xmlns="" val="1688388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6" y="692696"/>
            <a:ext cx="5166320" cy="59093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b="1" dirty="0" smtClean="0"/>
              <a:t>Test</a:t>
            </a:r>
          </a:p>
          <a:p>
            <a:r>
              <a:rPr lang="cs-CZ" b="1" smtClean="0"/>
              <a:t>LASSE LOVÍ ZUBRA</a:t>
            </a:r>
            <a:endParaRPr lang="cs-CZ" b="1" dirty="0" smtClean="0"/>
          </a:p>
          <a:p>
            <a:r>
              <a:rPr lang="cs-CZ" b="1" dirty="0" smtClean="0"/>
              <a:t>Správnou odpověď zakroužkuj: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Úkol č. 1:   </a:t>
            </a:r>
          </a:p>
          <a:p>
            <a:r>
              <a:rPr lang="cs-CZ" b="1" dirty="0" smtClean="0"/>
              <a:t>Kdo přinesl ke svačině jelita?</a:t>
            </a:r>
          </a:p>
          <a:p>
            <a:endParaRPr lang="cs-CZ" b="1" dirty="0" smtClean="0"/>
          </a:p>
          <a:p>
            <a:r>
              <a:rPr lang="cs-CZ" b="1" dirty="0" smtClean="0"/>
              <a:t>        a)           b)           c)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Úkol č. 2:  </a:t>
            </a:r>
          </a:p>
          <a:p>
            <a:r>
              <a:rPr lang="cs-CZ" b="1" dirty="0" smtClean="0"/>
              <a:t>Kde si hrály děti na lidi z kamenného věku?</a:t>
            </a:r>
          </a:p>
          <a:p>
            <a:endParaRPr lang="cs-CZ" b="1" dirty="0" smtClean="0"/>
          </a:p>
          <a:p>
            <a:r>
              <a:rPr lang="cs-CZ" b="1" dirty="0" smtClean="0"/>
              <a:t>         a)           b)          c)</a:t>
            </a:r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Úkol č. 3:   </a:t>
            </a:r>
          </a:p>
          <a:p>
            <a:r>
              <a:rPr lang="cs-CZ" b="1" dirty="0" smtClean="0"/>
              <a:t>Jak se jmenoval starý zlý beran?</a:t>
            </a:r>
          </a:p>
          <a:p>
            <a:endParaRPr lang="cs-CZ" b="1" dirty="0" smtClean="0"/>
          </a:p>
          <a:p>
            <a:r>
              <a:rPr lang="cs-CZ" b="1" dirty="0" smtClean="0"/>
              <a:t>         a)            b)           c)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4934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64</TotalTime>
  <Words>189</Words>
  <Application>Microsoft Office PowerPoint</Application>
  <PresentationFormat>Předvádění na obrazovce (4:3)</PresentationFormat>
  <Paragraphs>72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Snímek 1</vt:lpstr>
      <vt:lpstr>DĚTI</vt:lpstr>
      <vt:lpstr>LASSE LOVÍ ZUBRY</vt:lpstr>
      <vt:lpstr>Úkol číslo 1:</vt:lpstr>
      <vt:lpstr>Úkol číslo 2:</vt:lpstr>
      <vt:lpstr>Úkol číslo 3:</vt:lpstr>
      <vt:lpstr>SPRÁVNÉ ODPOVĚDI</vt:lpstr>
      <vt:lpstr>Úkol číslo 1:</vt:lpstr>
      <vt:lpstr>Úkol číslo 2:</vt:lpstr>
      <vt:lpstr>Úkol číslo 3:</vt:lpstr>
      <vt:lpstr>LINDGRENOVÁ, Astrid. Děti z Bullerbynu. Praha : Albatros, 2009. 215 s. ISBN 978-80-00-02372-4. Ilustrace: Helena Zmatlíková Výukový materiál vznikl s laskavým svolením nakladatelství Albatros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vrubelova</dc:creator>
  <cp:lastModifiedBy>Eva Hornakova</cp:lastModifiedBy>
  <cp:revision>10</cp:revision>
  <dcterms:created xsi:type="dcterms:W3CDTF">2012-05-20T05:53:00Z</dcterms:created>
  <dcterms:modified xsi:type="dcterms:W3CDTF">2012-06-19T17:53:05Z</dcterms:modified>
</cp:coreProperties>
</file>