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8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DA24CB1-2AFD-4204-A6D0-C887EC1B7402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43BC282-7259-4435-9CEC-B50CFBCEA7C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rubelova\Desktop\DUM 1\obrázky Bullerbyn\dětská práva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8" y="354013"/>
            <a:ext cx="8201025" cy="614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8430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4392488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endParaRPr lang="cs-CZ" sz="3200" b="1" dirty="0" smtClean="0"/>
          </a:p>
          <a:p>
            <a:pPr marL="0" indent="0" algn="ctr">
              <a:buNone/>
            </a:pPr>
            <a:r>
              <a:rPr lang="cs-CZ" sz="3200" b="1" dirty="0" smtClean="0"/>
              <a:t>DĚTI </a:t>
            </a:r>
            <a:r>
              <a:rPr lang="cs-CZ" sz="3200" b="1" dirty="0"/>
              <a:t>Z </a:t>
            </a:r>
            <a:r>
              <a:rPr lang="cs-CZ" sz="3200" b="1" dirty="0" smtClean="0"/>
              <a:t>BULLERBYNU 18</a:t>
            </a:r>
            <a:endParaRPr lang="cs-CZ" sz="3200" b="1" dirty="0"/>
          </a:p>
          <a:p>
            <a:endParaRPr lang="cs-CZ" dirty="0"/>
          </a:p>
          <a:p>
            <a:r>
              <a:rPr lang="cs-CZ" b="1" dirty="0" smtClean="0"/>
              <a:t>Autor</a:t>
            </a:r>
            <a:r>
              <a:rPr lang="cs-CZ" b="1" dirty="0"/>
              <a:t>: Mgr. Marcela Vrubelová</a:t>
            </a:r>
            <a:br>
              <a:rPr lang="cs-CZ" b="1" dirty="0"/>
            </a:br>
            <a:r>
              <a:rPr lang="cs-CZ" b="1" dirty="0"/>
              <a:t>Vytvořeno: květen 2012</a:t>
            </a:r>
            <a:br>
              <a:rPr lang="cs-CZ" b="1" dirty="0"/>
            </a:br>
            <a:r>
              <a:rPr lang="cs-CZ" b="1" dirty="0"/>
              <a:t>Ročník: 3. ročník ZŠ</a:t>
            </a:r>
            <a:br>
              <a:rPr lang="cs-CZ" b="1" dirty="0"/>
            </a:br>
            <a:r>
              <a:rPr lang="cs-CZ" b="1" dirty="0"/>
              <a:t>Vzdělávací oblast: jazykové a komunikační dovednosti</a:t>
            </a:r>
            <a:br>
              <a:rPr lang="cs-CZ" b="1" dirty="0"/>
            </a:br>
            <a:r>
              <a:rPr lang="cs-CZ" b="1" dirty="0"/>
              <a:t>Vzdělávací obor: český jazyk a literatura</a:t>
            </a:r>
            <a:br>
              <a:rPr lang="cs-CZ" b="1" dirty="0"/>
            </a:br>
            <a:r>
              <a:rPr lang="cs-CZ" b="1" dirty="0"/>
              <a:t>Tematický okruh: literární výchova</a:t>
            </a:r>
            <a:br>
              <a:rPr lang="cs-CZ" b="1" dirty="0"/>
            </a:br>
            <a:r>
              <a:rPr lang="cs-CZ" b="1" dirty="0"/>
              <a:t>Téma: A. Lindgrenová: Děti z </a:t>
            </a:r>
            <a:r>
              <a:rPr lang="cs-CZ" b="1" dirty="0" err="1"/>
              <a:t>Bullerbynu</a:t>
            </a:r>
            <a:endParaRPr lang="cs-CZ" b="1" dirty="0"/>
          </a:p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Anotace: Test určený pro kontrolu porozumění textu po přečtení příslušné kapitoly knihy</a:t>
            </a:r>
            <a:br>
              <a:rPr lang="cs-CZ" b="1" dirty="0"/>
            </a:br>
            <a:r>
              <a:rPr lang="cs-CZ" b="1" dirty="0"/>
              <a:t>Pomůcky: notebook, dataprojektor, papíry</a:t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Tato práce je šířena pod licencí CC BY-SA 3.0. Odkazy a citace jsou platné k datu vytvoření této práce.</a:t>
            </a:r>
            <a:br>
              <a:rPr lang="cs-CZ" b="1" dirty="0"/>
            </a:br>
            <a:r>
              <a:rPr lang="cs-CZ" b="1" dirty="0"/>
              <a:t>Materiál je určen pro bezplatné používání pro potřeby výuky a vzdělávání na všech typech škol a školských zařízeních. Jakékoliv další využití podléhá autorskému zákonu.</a:t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                                                                                                                                                     </a:t>
            </a:r>
            <a:r>
              <a:rPr lang="cs-CZ" dirty="0" smtClean="0"/>
              <a:t>VY_32_INOVACE_19_10</a:t>
            </a:r>
            <a:endParaRPr lang="cs-CZ" dirty="0"/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8640"/>
            <a:ext cx="5784850" cy="145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4682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772816"/>
            <a:ext cx="7467600" cy="236227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6000" b="1" dirty="0" smtClean="0"/>
              <a:t>TŘEŠŇOVÁ </a:t>
            </a:r>
            <a:r>
              <a:rPr lang="cs-CZ" sz="6600" b="1" dirty="0" smtClean="0"/>
              <a:t>Společnost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xmlns="" val="4228607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1: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651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sz="3200" b="1" dirty="0" smtClean="0"/>
          </a:p>
          <a:p>
            <a:pPr marL="0" indent="0">
              <a:buNone/>
            </a:pPr>
            <a:r>
              <a:rPr lang="cs-CZ" sz="3200" b="1" dirty="0" smtClean="0"/>
              <a:t>Kdo držel ceduli s nápisem:</a:t>
            </a:r>
          </a:p>
          <a:p>
            <a:pPr marL="0" indent="0">
              <a:buNone/>
            </a:pPr>
            <a:endParaRPr lang="cs-CZ" sz="3200" b="1" dirty="0" smtClean="0"/>
          </a:p>
          <a:p>
            <a:pPr marL="0" indent="0" algn="ctr">
              <a:buNone/>
            </a:pPr>
            <a:r>
              <a:rPr lang="cs-CZ" sz="3600" b="1" dirty="0" smtClean="0"/>
              <a:t>TŘEŠNĚ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AutoNum type="alphaLcParenR"/>
            </a:pPr>
            <a:r>
              <a:rPr lang="cs-CZ" sz="4000" b="1" dirty="0" err="1" smtClean="0"/>
              <a:t>Lasse</a:t>
            </a:r>
            <a:endParaRPr lang="cs-CZ" sz="4000" b="1" dirty="0" smtClean="0"/>
          </a:p>
          <a:p>
            <a:pPr marL="457200" indent="-457200">
              <a:buAutoNum type="alphaLcParenR"/>
            </a:pPr>
            <a:endParaRPr lang="cs-CZ" sz="4000" b="1" dirty="0" smtClean="0"/>
          </a:p>
          <a:p>
            <a:pPr marL="457200" indent="-457200">
              <a:buAutoNum type="alphaLcParenR"/>
            </a:pPr>
            <a:r>
              <a:rPr lang="cs-CZ" sz="4000" b="1" dirty="0" smtClean="0"/>
              <a:t>Bosse</a:t>
            </a:r>
          </a:p>
          <a:p>
            <a:pPr marL="457200" indent="-457200">
              <a:buAutoNum type="alphaLcParenR"/>
            </a:pPr>
            <a:endParaRPr lang="cs-CZ" sz="4000" b="1" dirty="0"/>
          </a:p>
          <a:p>
            <a:pPr marL="457200" indent="-457200">
              <a:buAutoNum type="alphaLcParenR"/>
            </a:pPr>
            <a:r>
              <a:rPr lang="cs-CZ" sz="4000" b="1" dirty="0" err="1" smtClean="0"/>
              <a:t>Olle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272460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2: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Kdo zastavoval auta?</a:t>
            </a:r>
            <a:endParaRPr lang="cs-CZ" sz="36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0" indent="-457200">
              <a:buAutoNum type="alphaLcParenR"/>
            </a:pPr>
            <a:r>
              <a:rPr lang="cs-CZ" sz="4400" b="1" dirty="0" err="1" smtClean="0"/>
              <a:t>Lasse</a:t>
            </a:r>
            <a:endParaRPr lang="cs-CZ" sz="4400" b="1" dirty="0" smtClean="0"/>
          </a:p>
          <a:p>
            <a:pPr marL="457200" indent="-457200">
              <a:buAutoNum type="alphaLcParenR"/>
            </a:pPr>
            <a:endParaRPr lang="cs-CZ" sz="4400" b="1" dirty="0"/>
          </a:p>
          <a:p>
            <a:pPr marL="457200" indent="-457200">
              <a:buAutoNum type="alphaLcParenR"/>
            </a:pPr>
            <a:r>
              <a:rPr lang="cs-CZ" sz="4400" b="1" dirty="0" smtClean="0"/>
              <a:t>Bosse</a:t>
            </a:r>
          </a:p>
          <a:p>
            <a:pPr marL="457200" indent="-457200">
              <a:buAutoNum type="alphaLcParenR"/>
            </a:pPr>
            <a:endParaRPr lang="cs-CZ" sz="4400" b="1" dirty="0"/>
          </a:p>
          <a:p>
            <a:pPr marL="457200" indent="-457200">
              <a:buAutoNum type="alphaLcParenR"/>
            </a:pPr>
            <a:r>
              <a:rPr lang="cs-CZ" sz="4400" b="1" dirty="0" err="1" smtClean="0"/>
              <a:t>Olle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xmlns="" val="109457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3: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sz="3200" b="1" dirty="0" smtClean="0"/>
          </a:p>
          <a:p>
            <a:pPr marL="0" indent="0">
              <a:buNone/>
            </a:pPr>
            <a:r>
              <a:rPr lang="cs-CZ" sz="3200" b="1" dirty="0" smtClean="0"/>
              <a:t>Kde se Třešňová společnost myla od prachu?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457200" indent="-457200">
              <a:buAutoNum type="alphaLcParenR"/>
            </a:pPr>
            <a:r>
              <a:rPr lang="cs-CZ" sz="3600" b="1" dirty="0"/>
              <a:t>v</a:t>
            </a:r>
            <a:r>
              <a:rPr lang="cs-CZ" sz="3600" b="1" dirty="0" smtClean="0"/>
              <a:t> koupelně</a:t>
            </a:r>
          </a:p>
          <a:p>
            <a:pPr marL="457200" indent="-457200">
              <a:buAutoNum type="alphaLcParenR"/>
            </a:pPr>
            <a:endParaRPr lang="cs-CZ" sz="3600" b="1" dirty="0"/>
          </a:p>
          <a:p>
            <a:pPr marL="457200" indent="-457200">
              <a:buAutoNum type="alphaLcParenR"/>
            </a:pPr>
            <a:r>
              <a:rPr lang="cs-CZ" sz="3600" b="1" dirty="0"/>
              <a:t>v</a:t>
            </a:r>
            <a:r>
              <a:rPr lang="cs-CZ" sz="3600" b="1" dirty="0" smtClean="0"/>
              <a:t> sauně</a:t>
            </a:r>
          </a:p>
          <a:p>
            <a:pPr marL="457200" indent="-457200">
              <a:buAutoNum type="alphaLcParenR"/>
            </a:pPr>
            <a:endParaRPr lang="cs-CZ" sz="3600" b="1" dirty="0"/>
          </a:p>
          <a:p>
            <a:pPr marL="457200" indent="-457200">
              <a:buAutoNum type="alphaLcParenR"/>
            </a:pPr>
            <a:r>
              <a:rPr lang="cs-CZ" sz="3600" b="1" dirty="0"/>
              <a:t>v</a:t>
            </a:r>
            <a:r>
              <a:rPr lang="cs-CZ" sz="3600" b="1" dirty="0" smtClean="0"/>
              <a:t> sauně a jezeře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074516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348880"/>
            <a:ext cx="8208912" cy="200223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SPRÁVNÉ ODPOVĚDI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xmlns="" val="129783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1: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2132856"/>
            <a:ext cx="3873624" cy="3412976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SPRÁVNÁ ODPOVĚĎ: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sz="4400" b="1" dirty="0" smtClean="0"/>
              <a:t>C)  OLLE</a:t>
            </a:r>
            <a:endParaRPr lang="cs-CZ" sz="4400" b="1" dirty="0"/>
          </a:p>
          <a:p>
            <a:pPr marL="0" indent="0">
              <a:buNone/>
            </a:pPr>
            <a:endParaRPr lang="cs-CZ" b="1" dirty="0"/>
          </a:p>
        </p:txBody>
      </p:sp>
      <p:pic>
        <p:nvPicPr>
          <p:cNvPr id="5122" name="Picture 2" descr="C:\Users\vrubelova\Desktop\DUM 1\obrázky Bullerbyn\dětská práva 02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0375" y="2514600"/>
            <a:ext cx="3657600" cy="27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6427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2: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988840"/>
            <a:ext cx="3816424" cy="37730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SPRÁVNÁ ODPOVĚĎ: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sz="4400" b="1" dirty="0" smtClean="0"/>
              <a:t>a)  LASSE</a:t>
            </a:r>
            <a:endParaRPr lang="cs-CZ" sz="4400" b="1" dirty="0"/>
          </a:p>
        </p:txBody>
      </p:sp>
      <p:pic>
        <p:nvPicPr>
          <p:cNvPr id="6146" name="Picture 2" descr="C:\Users\vrubelova\Desktop\DUM 1\obrázky Bullerbyn\dětská práva 06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0375" y="2514600"/>
            <a:ext cx="3657600" cy="27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1377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5400" b="1" dirty="0" smtClean="0"/>
              <a:t>Úkol číslo 3: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2276872"/>
            <a:ext cx="3657600" cy="3340968"/>
          </a:xfr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sz="3800" b="1" dirty="0" smtClean="0"/>
          </a:p>
          <a:p>
            <a:pPr marL="0" indent="0">
              <a:buNone/>
            </a:pPr>
            <a:r>
              <a:rPr lang="cs-CZ" sz="5100" b="1" dirty="0" smtClean="0"/>
              <a:t>SPRÁVNÁ ODPOVĚĎ:</a:t>
            </a:r>
          </a:p>
          <a:p>
            <a:pPr marL="0" indent="0">
              <a:buNone/>
            </a:pPr>
            <a:endParaRPr lang="cs-CZ" sz="3800" b="1" dirty="0" smtClean="0"/>
          </a:p>
          <a:p>
            <a:pPr marL="0" indent="0">
              <a:buNone/>
            </a:pPr>
            <a:endParaRPr lang="cs-CZ" b="1" dirty="0"/>
          </a:p>
          <a:p>
            <a:pPr marL="742950" indent="-742950">
              <a:buAutoNum type="alphaLcParenR" startAt="3"/>
            </a:pPr>
            <a:r>
              <a:rPr lang="cs-CZ" sz="9000" b="1" dirty="0"/>
              <a:t>V </a:t>
            </a:r>
            <a:r>
              <a:rPr lang="cs-CZ" sz="9000" b="1" dirty="0" smtClean="0"/>
              <a:t>SAUNĚ</a:t>
            </a:r>
          </a:p>
          <a:p>
            <a:pPr marL="0" indent="0">
              <a:buNone/>
            </a:pPr>
            <a:r>
              <a:rPr lang="cs-CZ" sz="9000" b="1" dirty="0"/>
              <a:t> </a:t>
            </a:r>
            <a:r>
              <a:rPr lang="cs-CZ" sz="9000" b="1" dirty="0" smtClean="0"/>
              <a:t>    A </a:t>
            </a:r>
            <a:r>
              <a:rPr lang="cs-CZ" sz="9000" b="1" dirty="0"/>
              <a:t>JEZEŘE</a:t>
            </a:r>
          </a:p>
          <a:p>
            <a:pPr marL="742950" indent="-742950">
              <a:buAutoNum type="alphaLcParenR" startAt="3"/>
            </a:pPr>
            <a:endParaRPr lang="cs-CZ" sz="4400" b="1" dirty="0" smtClean="0"/>
          </a:p>
          <a:p>
            <a:pPr marL="0" indent="0">
              <a:buNone/>
            </a:pPr>
            <a:r>
              <a:rPr lang="cs-CZ" sz="4400" b="1" dirty="0"/>
              <a:t> </a:t>
            </a:r>
            <a:r>
              <a:rPr lang="cs-CZ" sz="4400" b="1" dirty="0" smtClean="0"/>
              <a:t>     </a:t>
            </a:r>
          </a:p>
          <a:p>
            <a:pPr marL="0" indent="0">
              <a:buNone/>
            </a:pPr>
            <a:r>
              <a:rPr lang="cs-CZ" sz="4400" b="1" dirty="0"/>
              <a:t> </a:t>
            </a:r>
            <a:r>
              <a:rPr lang="cs-CZ" sz="4400" b="1" dirty="0" smtClean="0"/>
              <a:t>     </a:t>
            </a:r>
            <a:endParaRPr lang="cs-CZ" sz="4400" b="1" dirty="0"/>
          </a:p>
        </p:txBody>
      </p:sp>
      <p:pic>
        <p:nvPicPr>
          <p:cNvPr id="7170" name="Picture 2" descr="C:\Users\vrubelova\Desktop\DUM 1\obrázky Bullerbyn\dětská práva 052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0375" y="2514600"/>
            <a:ext cx="3657600" cy="27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60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1600" dirty="0"/>
              <a:t>LINDGRENOVÁ, Astrid. Děti z </a:t>
            </a:r>
            <a:r>
              <a:rPr lang="cs-CZ" sz="1600" dirty="0" err="1"/>
              <a:t>Bullerbynu</a:t>
            </a:r>
            <a:r>
              <a:rPr lang="cs-CZ" sz="1600" dirty="0"/>
              <a:t>. Praha : Albatros, 2009. 215 s. ISBN 978-80-00-02372-4.</a:t>
            </a:r>
            <a:br>
              <a:rPr lang="cs-CZ" sz="1600" dirty="0"/>
            </a:br>
            <a:r>
              <a:rPr lang="cs-CZ" sz="1600" dirty="0"/>
              <a:t>Ilustrace: Helena Zmatlíková</a:t>
            </a:r>
            <a:br>
              <a:rPr lang="cs-CZ" sz="1600" dirty="0"/>
            </a:br>
            <a:r>
              <a:rPr lang="cs-CZ" sz="1600" dirty="0"/>
              <a:t>Výukový materiál vznikl s laskavým svolením nakladatelství Albatros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83968" y="1916832"/>
            <a:ext cx="3657600" cy="391703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Následující </a:t>
            </a:r>
            <a:r>
              <a:rPr lang="cs-CZ" b="1" dirty="0"/>
              <a:t>slide je možno zkopírovat do programu </a:t>
            </a:r>
            <a:r>
              <a:rPr lang="cs-CZ" b="1" smtClean="0"/>
              <a:t>Microsoft Office </a:t>
            </a:r>
            <a:r>
              <a:rPr lang="cs-CZ" b="1" dirty="0"/>
              <a:t>Word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958" y="2048096"/>
            <a:ext cx="3542083" cy="3676207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xmlns="" val="204620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67744" y="188640"/>
            <a:ext cx="4572000" cy="646330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cs-CZ" b="1" dirty="0" smtClean="0"/>
              <a:t>Test</a:t>
            </a:r>
          </a:p>
          <a:p>
            <a:r>
              <a:rPr lang="cs-CZ" b="1" smtClean="0"/>
              <a:t>TŘEŠŇOVÁ  SPOLEČNOST</a:t>
            </a:r>
            <a:endParaRPr lang="cs-CZ" b="1" dirty="0" smtClean="0"/>
          </a:p>
          <a:p>
            <a:r>
              <a:rPr lang="cs-CZ" b="1" dirty="0" smtClean="0"/>
              <a:t>Správnou odpověď zakroužkuj: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Úkol č. 1:   </a:t>
            </a:r>
          </a:p>
          <a:p>
            <a:r>
              <a:rPr lang="cs-CZ" b="1" dirty="0" smtClean="0"/>
              <a:t>Kdo držel ceduli s nápisem TŘEŠNĚ?</a:t>
            </a:r>
          </a:p>
          <a:p>
            <a:endParaRPr lang="cs-CZ" b="1" dirty="0" smtClean="0"/>
          </a:p>
          <a:p>
            <a:r>
              <a:rPr lang="cs-CZ" b="1" dirty="0" smtClean="0"/>
              <a:t>        a)           b)           c)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Úkol č. 2:  </a:t>
            </a:r>
          </a:p>
          <a:p>
            <a:r>
              <a:rPr lang="cs-CZ" b="1" dirty="0" smtClean="0"/>
              <a:t>Kdo zastavoval auta?</a:t>
            </a:r>
          </a:p>
          <a:p>
            <a:endParaRPr lang="cs-CZ" b="1" dirty="0" smtClean="0"/>
          </a:p>
          <a:p>
            <a:r>
              <a:rPr lang="cs-CZ" b="1" dirty="0" smtClean="0"/>
              <a:t>         a)           b)          c)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Úkol č. 3:   </a:t>
            </a:r>
          </a:p>
          <a:p>
            <a:r>
              <a:rPr lang="cs-CZ" b="1" dirty="0" smtClean="0"/>
              <a:t>Kde se Třešňová společnost myla od prachu?</a:t>
            </a:r>
          </a:p>
          <a:p>
            <a:endParaRPr lang="cs-CZ" b="1" dirty="0" smtClean="0"/>
          </a:p>
          <a:p>
            <a:r>
              <a:rPr lang="cs-CZ" b="1" dirty="0" smtClean="0"/>
              <a:t>         a)            b)           c)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16910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76</TotalTime>
  <Words>174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TŘEŠŇOVÁ Společnost</vt:lpstr>
      <vt:lpstr>Úkol číslo 1:</vt:lpstr>
      <vt:lpstr>Úkol číslo 2:</vt:lpstr>
      <vt:lpstr>Úkol číslo 3:</vt:lpstr>
      <vt:lpstr>SPRÁVNÉ ODPOVĚDI</vt:lpstr>
      <vt:lpstr>Úkol číslo 1:</vt:lpstr>
      <vt:lpstr>Úkol číslo 2:</vt:lpstr>
      <vt:lpstr>Úkol číslo 3:</vt:lpstr>
      <vt:lpstr>LINDGRENOVÁ, Astrid. Děti z Bullerbynu. Praha : Albatros, 2009. 215 s. ISBN 978-80-00-02372-4. Ilustrace: Helena Zmatlíková Výukový materiál vznikl s laskavým svolením nakladatelství Albatros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vrubelova</dc:creator>
  <cp:lastModifiedBy>Eva Hornakova</cp:lastModifiedBy>
  <cp:revision>13</cp:revision>
  <dcterms:created xsi:type="dcterms:W3CDTF">2012-05-20T07:42:01Z</dcterms:created>
  <dcterms:modified xsi:type="dcterms:W3CDTF">2012-06-19T17:54:09Z</dcterms:modified>
</cp:coreProperties>
</file>