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NÁZEV:VY_32_INOVACE_3.2.1.2A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Artmanová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Tvrdé a měkké slabiky - věty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3041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68840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Artmanová</a:t>
          </a:r>
          <a:endParaRPr lang="cs-CZ" sz="2000" kern="1200" dirty="0"/>
        </a:p>
      </dsp:txBody>
      <dsp:txXfrm>
        <a:off x="1224143" y="468840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NÁZEV:VY_32_INOVACE_3.2.1.2A 03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Tvrdé a měkké slabiky - věty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324627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980728"/>
            <a:ext cx="8210709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Anotace :  </a:t>
            </a:r>
            <a:r>
              <a:rPr lang="cs-CZ" sz="1600" dirty="0" smtClean="0"/>
              <a:t>procvičování tvrdých a měkkých slabik.</a:t>
            </a:r>
          </a:p>
          <a:p>
            <a:endParaRPr lang="cs-CZ" sz="1600" dirty="0"/>
          </a:p>
          <a:p>
            <a:r>
              <a:rPr lang="cs-CZ" sz="1600" b="1" dirty="0" smtClean="0"/>
              <a:t>Očekávaný výstup : </a:t>
            </a:r>
            <a:r>
              <a:rPr lang="cs-CZ" sz="1600" dirty="0" smtClean="0"/>
              <a:t>odůvodňují a píší správně i/y po tvrdých a měkkých souhláskách a přiřazují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k větám správný obrázek.</a:t>
            </a:r>
          </a:p>
          <a:p>
            <a:endParaRPr lang="cs-CZ" sz="1600" dirty="0"/>
          </a:p>
          <a:p>
            <a:r>
              <a:rPr lang="cs-CZ" sz="1600" b="1" dirty="0" smtClean="0"/>
              <a:t>Věková skupina :  </a:t>
            </a:r>
            <a:r>
              <a:rPr lang="cs-CZ" sz="1600" dirty="0" smtClean="0"/>
              <a:t>7 – 9 let</a:t>
            </a:r>
          </a:p>
          <a:p>
            <a:endParaRPr lang="cs-CZ" sz="1600" b="1" dirty="0"/>
          </a:p>
          <a:p>
            <a:r>
              <a:rPr lang="cs-CZ" sz="1600" b="1" dirty="0" smtClean="0"/>
              <a:t>Příprava a průběh vyučování :  </a:t>
            </a:r>
            <a:r>
              <a:rPr lang="cs-CZ" sz="1600" dirty="0" smtClean="0"/>
              <a:t>žáci doplňují do slov správné i/y  podle druhu souhlásky a přiřazují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ke větám obrázky.</a:t>
            </a:r>
          </a:p>
          <a:p>
            <a:endParaRPr lang="cs-CZ" sz="1600" b="1" dirty="0"/>
          </a:p>
          <a:p>
            <a:r>
              <a:rPr lang="cs-CZ" sz="1600" b="1" dirty="0" smtClean="0"/>
              <a:t>Rozšiřující učivo :   </a:t>
            </a:r>
            <a:r>
              <a:rPr lang="cs-CZ" sz="1600" dirty="0" smtClean="0"/>
              <a:t>žáci si vyberou větu a vytvoří krátký příběh.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50219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8352" y="865436"/>
            <a:ext cx="4383829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Ptáci si stavějí </a:t>
            </a:r>
            <a:r>
              <a:rPr lang="cs-CZ" sz="2000" b="1" dirty="0" smtClean="0"/>
              <a:t>hn</a:t>
            </a:r>
            <a:r>
              <a:rPr lang="cs-CZ" sz="2000" b="1" dirty="0" smtClean="0"/>
              <a:t>__zda.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Liška má </a:t>
            </a:r>
            <a:r>
              <a:rPr lang="cs-CZ" sz="2000" b="1" dirty="0" smtClean="0"/>
              <a:t>hust</a:t>
            </a:r>
            <a:r>
              <a:rPr lang="cs-CZ" sz="2000" b="1" dirty="0" smtClean="0"/>
              <a:t>__   </a:t>
            </a:r>
            <a:r>
              <a:rPr lang="cs-CZ" sz="2000" b="1" dirty="0" smtClean="0"/>
              <a:t>kož</a:t>
            </a:r>
            <a:r>
              <a:rPr lang="cs-CZ" sz="2000" b="1" dirty="0" smtClean="0"/>
              <a:t>__ch.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000" b="1" dirty="0" smtClean="0"/>
              <a:t>Ze stromu spadla š__</a:t>
            </a:r>
            <a:r>
              <a:rPr lang="cs-CZ" sz="2000" b="1" dirty="0" smtClean="0"/>
              <a:t>ška</a:t>
            </a:r>
            <a:r>
              <a:rPr lang="cs-CZ" sz="2000" b="1" dirty="0" smtClean="0"/>
              <a:t>.</a:t>
            </a:r>
          </a:p>
          <a:p>
            <a:endParaRPr lang="cs-CZ" dirty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Měsíc č__</a:t>
            </a:r>
            <a:r>
              <a:rPr lang="cs-CZ" sz="2000" b="1" dirty="0" smtClean="0"/>
              <a:t>slo</a:t>
            </a:r>
            <a:r>
              <a:rPr lang="cs-CZ" sz="2000" b="1" dirty="0" smtClean="0"/>
              <a:t> 9 se jmenuje zář__.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b="1" dirty="0" smtClean="0"/>
              <a:t>Kter</a:t>
            </a:r>
            <a:r>
              <a:rPr lang="cs-CZ" sz="2000" b="1" dirty="0" smtClean="0"/>
              <a:t>__   ž__</a:t>
            </a:r>
            <a:r>
              <a:rPr lang="cs-CZ" sz="2000" b="1" dirty="0" smtClean="0"/>
              <a:t>voč</a:t>
            </a:r>
            <a:r>
              <a:rPr lang="cs-CZ" sz="2000" b="1" dirty="0" smtClean="0"/>
              <a:t>__ch má </a:t>
            </a:r>
            <a:r>
              <a:rPr lang="cs-CZ" sz="2000" b="1" dirty="0" smtClean="0"/>
              <a:t>nejdelš</a:t>
            </a:r>
            <a:r>
              <a:rPr lang="cs-CZ" sz="2000" b="1" dirty="0" smtClean="0"/>
              <a:t>__  krk ?</a:t>
            </a:r>
            <a:endParaRPr lang="cs-CZ" sz="2000" b="1" dirty="0"/>
          </a:p>
        </p:txBody>
      </p:sp>
      <p:pic>
        <p:nvPicPr>
          <p:cNvPr id="1031" name="Picture 7" descr="C:\Documents and Settings\maruška\Local Settings\Temporary Internet Files\Content.IE5\PW4OVKBN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628" y="3926618"/>
            <a:ext cx="1440410" cy="1198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aruška\Local Settings\Temporary Internet Files\Content.IE5\UYXGNVGT\MC900413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309" y="229792"/>
            <a:ext cx="136436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maruška\Local Settings\Temporary Internet Files\Content.IE5\PW4OVKBN\MC9004358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64" y="2785724"/>
            <a:ext cx="513655" cy="114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maruška\Local Settings\Temporary Internet Files\Content.IE5\Q9P5VTHF\MC9003379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664" y="1367000"/>
            <a:ext cx="1060339" cy="141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maruška\Local Settings\Temporary Internet Files\Content.IE5\PENWNCQZ\MC9004303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843" y="5013176"/>
            <a:ext cx="991840" cy="129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58506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658706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Dopiš do vět správná slova:</a:t>
            </a:r>
          </a:p>
          <a:p>
            <a:endParaRPr lang="cs-CZ" sz="2000" dirty="0"/>
          </a:p>
          <a:p>
            <a:r>
              <a:rPr lang="cs-CZ" sz="2000" dirty="0" smtClean="0"/>
              <a:t>Co smaží máma k obědu …………………………………………………</a:t>
            </a:r>
          </a:p>
          <a:p>
            <a:r>
              <a:rPr lang="cs-CZ" sz="2000" dirty="0" smtClean="0"/>
              <a:t>Nůž, vidlička a………………………………………………………………….</a:t>
            </a:r>
          </a:p>
          <a:p>
            <a:r>
              <a:rPr lang="cs-CZ" sz="2000" dirty="0" smtClean="0"/>
              <a:t>Na louce kvetou  ……………………………………………………………..</a:t>
            </a:r>
          </a:p>
          <a:p>
            <a:r>
              <a:rPr lang="cs-CZ" sz="2000" dirty="0" smtClean="0"/>
              <a:t>Ráno jíme dobrou…………………………………………………………….</a:t>
            </a:r>
          </a:p>
          <a:p>
            <a:r>
              <a:rPr lang="cs-CZ" sz="2000" dirty="0" smtClean="0"/>
              <a:t>U stolu máme 4   …………………………………………………………….</a:t>
            </a:r>
          </a:p>
          <a:p>
            <a:r>
              <a:rPr lang="cs-CZ" sz="2000" dirty="0" smtClean="0"/>
              <a:t>Močálu se taky říká …………………………………………………………</a:t>
            </a:r>
          </a:p>
          <a:p>
            <a:r>
              <a:rPr lang="cs-CZ" sz="2000" dirty="0" smtClean="0"/>
              <a:t>Kdo straší v noci………………………………………………………………..</a:t>
            </a:r>
          </a:p>
          <a:p>
            <a:r>
              <a:rPr lang="cs-CZ" sz="2000" dirty="0" smtClean="0"/>
              <a:t>V jedné pohádce měla princezna na čele malou…………………..</a:t>
            </a:r>
          </a:p>
          <a:p>
            <a:r>
              <a:rPr lang="cs-CZ" sz="2000" dirty="0" smtClean="0"/>
              <a:t>Na zmrzlinu chodíme do……………………………………………………..</a:t>
            </a:r>
          </a:p>
          <a:p>
            <a:r>
              <a:rPr lang="cs-CZ" sz="2000" dirty="0" smtClean="0"/>
              <a:t>Který den následuje po pondělí…………………………………………..</a:t>
            </a:r>
          </a:p>
          <a:p>
            <a:r>
              <a:rPr lang="cs-CZ" sz="2000" dirty="0" smtClean="0"/>
              <a:t>Letadla odlétají z…………………………………………………………………</a:t>
            </a:r>
          </a:p>
          <a:p>
            <a:r>
              <a:rPr lang="cs-CZ" sz="2000" dirty="0" smtClean="0"/>
              <a:t>Vlaky odjíždějí z ……………………………………………………………….....</a:t>
            </a:r>
          </a:p>
          <a:p>
            <a:r>
              <a:rPr lang="cs-CZ" sz="2000" dirty="0" smtClean="0"/>
              <a:t>Na pasece se pásly………………………………………………………………</a:t>
            </a:r>
          </a:p>
          <a:p>
            <a:r>
              <a:rPr lang="cs-CZ" sz="2000" dirty="0" smtClean="0"/>
              <a:t>Slepičky snášejí bílá………………………………………………………………..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274340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1803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použity 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911146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Šiška. In: </a:t>
            </a:r>
            <a:r>
              <a:rPr lang="cs-CZ" i="1" dirty="0"/>
              <a:t>Http://office.microsoft.com/cs-cz/images/results.aspx?qu=%C5%A1i%C5%A1ka&amp;ex=1#ai:MC900413562|</a:t>
            </a:r>
            <a:r>
              <a:rPr lang="cs-CZ" dirty="0"/>
              <a:t> [online]. [cit. 3.10.2011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1700808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Žirafa.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=%C5%BEirafa&amp;ex=1#ai:MC900356101|</a:t>
            </a:r>
            <a:r>
              <a:rPr lang="cs-CZ" dirty="0"/>
              <a:t>[online]. [cit. 3.10.2011]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2492896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Školák. In: </a:t>
            </a:r>
            <a:r>
              <a:rPr lang="cs-CZ" i="1" dirty="0"/>
              <a:t>Http://office.microsoft.com/cs-cz/images/results.aspx?qu=%C5%A1kol%C3%A1k&amp;ex=1#ai:MC900435841|</a:t>
            </a:r>
            <a:r>
              <a:rPr lang="cs-CZ" dirty="0"/>
              <a:t> [online]. [cit. 3.10.2011</a:t>
            </a:r>
          </a:p>
        </p:txBody>
      </p:sp>
      <p:sp>
        <p:nvSpPr>
          <p:cNvPr id="8" name="Obdélník 7"/>
          <p:cNvSpPr/>
          <p:nvPr/>
        </p:nvSpPr>
        <p:spPr>
          <a:xfrm>
            <a:off x="755576" y="3416225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Liška. In: </a:t>
            </a:r>
            <a:r>
              <a:rPr lang="cs-CZ" i="1" dirty="0"/>
              <a:t>Http://office.microsoft.com/</a:t>
            </a:r>
            <a:r>
              <a:rPr lang="cs-CZ" i="1" dirty="0"/>
              <a:t>cs-cz</a:t>
            </a:r>
            <a:r>
              <a:rPr lang="cs-CZ" i="1" dirty="0"/>
              <a:t>/</a:t>
            </a:r>
            <a:r>
              <a:rPr lang="cs-CZ" i="1" dirty="0"/>
              <a:t>images</a:t>
            </a:r>
            <a:r>
              <a:rPr lang="cs-CZ" i="1" dirty="0"/>
              <a:t>/</a:t>
            </a:r>
            <a:r>
              <a:rPr lang="cs-CZ" i="1" dirty="0"/>
              <a:t>results.aspx?qu</a:t>
            </a:r>
            <a:r>
              <a:rPr lang="cs-CZ" i="1" dirty="0"/>
              <a:t>=li%C5%A1ka&amp;ex=1#ai:MC900441392|</a:t>
            </a:r>
            <a:r>
              <a:rPr lang="cs-CZ" dirty="0"/>
              <a:t>[online]. [cit. 3.10.2011].</a:t>
            </a:r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755576" y="4339554"/>
            <a:ext cx="6102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Hnízdo. In: </a:t>
            </a:r>
            <a:r>
              <a:rPr lang="cs-CZ" i="1" dirty="0"/>
              <a:t>Http://office.microsoft.com/cs-cz/images/results.aspx?qu=hn%C3%ADzdo&amp;ex=1#ai:MC900430353|</a:t>
            </a:r>
            <a:r>
              <a:rPr lang="cs-CZ" dirty="0"/>
              <a:t> [online]. [cit. 3.10.2011].</a:t>
            </a:r>
          </a:p>
        </p:txBody>
      </p:sp>
    </p:spTree>
    <p:extLst>
      <p:ext uri="{BB962C8B-B14F-4D97-AF65-F5344CB8AC3E}">
        <p14:creationId xmlns:p14="http://schemas.microsoft.com/office/powerpoint/2010/main" val="271186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</TotalTime>
  <Words>242</Words>
  <Application>Microsoft Office PowerPoint</Application>
  <PresentationFormat>Předvádění na obrazovce (4:3)</PresentationFormat>
  <Paragraphs>57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maruška</cp:lastModifiedBy>
  <cp:revision>23</cp:revision>
  <cp:lastPrinted>2011-11-07T13:07:31Z</cp:lastPrinted>
  <dcterms:created xsi:type="dcterms:W3CDTF">2011-11-02T10:29:00Z</dcterms:created>
  <dcterms:modified xsi:type="dcterms:W3CDTF">2012-03-04T15:49:11Z</dcterms:modified>
</cp:coreProperties>
</file>