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76872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Sestavení jednoduchého elektrického obvodu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4437112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VY_32_INOVACE_50_Sestavení_jednoduchých_elektrických_obvodů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Postup při zapojování elektrických obvodů: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235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1. Začínáme od kladného pólu zdroje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41494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 Postupně zapojíme ostatní části obvodu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49391" y="2784547"/>
            <a:ext cx="4666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dále třeba žárovku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9391" y="3369322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a nakonec </a:t>
            </a:r>
            <a:r>
              <a:rPr lang="cs-CZ" sz="3200" b="1" dirty="0" smtClean="0"/>
              <a:t>záporný pól zdroje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4159587"/>
            <a:ext cx="3275856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 kolika vodičů se skládá tento elektrický obvod? 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59742" y="586170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1327" y="531344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797305" y="449957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9391" y="2146506"/>
            <a:ext cx="390004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- otevřený </a:t>
            </a:r>
            <a:r>
              <a:rPr lang="cs-CZ" sz="3200" dirty="0">
                <a:solidFill>
                  <a:prstClr val="black"/>
                </a:solidFill>
              </a:rPr>
              <a:t>spínač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1718" y="5141090"/>
            <a:ext cx="790575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321" y="3954097"/>
            <a:ext cx="1000125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11670"/>
            <a:ext cx="109537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 flipH="1">
            <a:off x="3074388" y="5857360"/>
            <a:ext cx="100230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049412" y="5857360"/>
            <a:ext cx="100230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068890" y="5311670"/>
            <a:ext cx="0" cy="54644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068890" y="3974183"/>
            <a:ext cx="372340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92293" y="3954097"/>
            <a:ext cx="0" cy="190402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2930591" y="5861707"/>
            <a:ext cx="146641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066481" y="5187110"/>
            <a:ext cx="0" cy="6702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1049412" y="5861707"/>
            <a:ext cx="11292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073902" y="3954097"/>
            <a:ext cx="0" cy="37786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1073902" y="3974183"/>
            <a:ext cx="372340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792293" y="3953340"/>
            <a:ext cx="0" cy="19040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4572000" y="5879012"/>
            <a:ext cx="22530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0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"/>
                            </p:stCondLst>
                            <p:childTnLst>
                              <p:par>
                                <p:cTn id="9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000"/>
                            </p:stCondLst>
                            <p:childTnLst>
                              <p:par>
                                <p:cTn id="10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80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20" grpId="0" animBg="1"/>
      <p:bldP spid="23" grpId="0"/>
      <p:bldP spid="31" grpId="0"/>
      <p:bldP spid="40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3" descr="obvod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782955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Sestav elektrický obvod se dvěma sériově zapojenými</a:t>
            </a:r>
          </a:p>
          <a:p>
            <a:pPr marL="514350" indent="-514350"/>
            <a:r>
              <a:rPr lang="cs-CZ" sz="2800" b="1" dirty="0" smtClean="0"/>
              <a:t>       žárovkami (schéma si překresli do sešitu).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58924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Ke kladnému pólu připoj otevřený spínač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0" y="5157192"/>
            <a:ext cx="11508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 smtClean="0">
                <a:solidFill>
                  <a:srgbClr val="FF0000"/>
                </a:solidFill>
              </a:rPr>
              <a:t>Postup: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555776" y="1798719"/>
            <a:ext cx="5472608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6588224" y="3212976"/>
            <a:ext cx="2880320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>
            <a:off x="7380312" y="4633520"/>
            <a:ext cx="64807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0" y="602128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Ke druhé zdířce spínače připoj žárovku</a:t>
            </a:r>
            <a:endParaRPr lang="cs-CZ" sz="2400" dirty="0"/>
          </a:p>
        </p:txBody>
      </p:sp>
      <p:cxnSp>
        <p:nvCxnSpPr>
          <p:cNvPr id="14" name="Přímá spojovací čára 13"/>
          <p:cNvCxnSpPr/>
          <p:nvPr/>
        </p:nvCxnSpPr>
        <p:spPr>
          <a:xfrm flipH="1">
            <a:off x="4382319" y="4633520"/>
            <a:ext cx="1989881" cy="1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60032" y="119675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00506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6396335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K protilehlé zdířce žárovky připoj druhou žárovku</a:t>
            </a:r>
            <a:endParaRPr lang="cs-CZ" sz="2400" dirty="0"/>
          </a:p>
        </p:txBody>
      </p:sp>
      <p:cxnSp>
        <p:nvCxnSpPr>
          <p:cNvPr id="19" name="Přímá spojovací čára 18"/>
          <p:cNvCxnSpPr/>
          <p:nvPr/>
        </p:nvCxnSpPr>
        <p:spPr>
          <a:xfrm rot="10800000">
            <a:off x="2843808" y="4633521"/>
            <a:ext cx="64807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87824" y="407707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5288340"/>
            <a:ext cx="2411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 protilehlé zdířce žárovky připoj záporný pól zdroje</a:t>
            </a:r>
            <a:endParaRPr lang="cs-CZ" sz="2400" dirty="0"/>
          </a:p>
        </p:txBody>
      </p:sp>
      <p:cxnSp>
        <p:nvCxnSpPr>
          <p:cNvPr id="23" name="Přímá spojovací čára 22"/>
          <p:cNvCxnSpPr/>
          <p:nvPr/>
        </p:nvCxnSpPr>
        <p:spPr>
          <a:xfrm rot="10800000">
            <a:off x="899592" y="4633520"/>
            <a:ext cx="100811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935596" y="1772816"/>
            <a:ext cx="0" cy="288032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935596" y="1798719"/>
            <a:ext cx="1440160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79512" y="28529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0" y="5301208"/>
            <a:ext cx="9144000" cy="169277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800" dirty="0" smtClean="0"/>
              <a:t>Do sešitu odpověz na otázku:</a:t>
            </a:r>
          </a:p>
          <a:p>
            <a:r>
              <a:rPr lang="cs-CZ" sz="2800" dirty="0" smtClean="0"/>
              <a:t>Co se stane, když povolíme žárovku č. 1?</a:t>
            </a:r>
          </a:p>
          <a:p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23728" y="335699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07904" y="342900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29" grpId="0" animBg="1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/>
              <a:t>2.    Sestav elektrický obvod se dvěma paralelně zapojenými</a:t>
            </a:r>
          </a:p>
          <a:p>
            <a:pPr marL="514350" indent="-514350"/>
            <a:r>
              <a:rPr lang="cs-CZ" sz="2800" b="1" dirty="0" smtClean="0"/>
              <a:t>       žárovkami (schéma si překresli do sešitu).</a:t>
            </a:r>
            <a:endParaRPr lang="cs-CZ" sz="2800" b="1" dirty="0"/>
          </a:p>
        </p:txBody>
      </p:sp>
      <p:pic>
        <p:nvPicPr>
          <p:cNvPr id="3" name="Picture 5" descr="obvod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5613103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613103" y="1124744"/>
            <a:ext cx="3530897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Sestavíme jednoduchý obvod se zdrojem, spínačem, žárovkou</a:t>
            </a:r>
            <a:endParaRPr lang="cs-CZ" sz="28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475656" y="1628800"/>
            <a:ext cx="388843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4355976" y="2636912"/>
            <a:ext cx="2016224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4932040" y="3645024"/>
            <a:ext cx="432048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0800000">
            <a:off x="2843808" y="3645024"/>
            <a:ext cx="1440160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323528" y="3645024"/>
            <a:ext cx="1872208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-684584" y="2636912"/>
            <a:ext cx="2016224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23528" y="1628800"/>
            <a:ext cx="100811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613103" y="3401865"/>
            <a:ext cx="3564033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800" dirty="0" smtClean="0"/>
              <a:t>2.   K zbývajícím protilehlým zdířkám žárovky připojíme druhou žárovku.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67744" y="263691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522920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-22491" y="5778508"/>
            <a:ext cx="9144000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Do sešitu odpověz na otázku:</a:t>
            </a:r>
          </a:p>
          <a:p>
            <a:r>
              <a:rPr lang="cs-CZ" sz="3200" dirty="0" smtClean="0"/>
              <a:t>Co se stane, </a:t>
            </a:r>
            <a:r>
              <a:rPr lang="cs-CZ" sz="3200" dirty="0" smtClean="0"/>
              <a:t>když </a:t>
            </a:r>
            <a:r>
              <a:rPr lang="cs-CZ" sz="3200" dirty="0" smtClean="0"/>
              <a:t>povolíme žárovku č. 1?</a:t>
            </a:r>
            <a:endParaRPr lang="cs-CZ" sz="32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1440564" y="3625730"/>
            <a:ext cx="0" cy="1315438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440564" y="4941168"/>
            <a:ext cx="755172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843808" y="4941168"/>
            <a:ext cx="504056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 flipH="1" flipV="1">
            <a:off x="2699792" y="4293096"/>
            <a:ext cx="1296144" cy="0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9" grpId="0" animBg="1"/>
      <p:bldP spid="20" grpId="0"/>
      <p:bldP spid="21" grpId="0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3.   Sestav elektrický obvod, pomocí kterého zjistíš, zda zapojené těleso je z izolantu nebo z vodiče.</a:t>
            </a:r>
          </a:p>
          <a:p>
            <a:pPr marL="514350" indent="-514350"/>
            <a:r>
              <a:rPr lang="cs-CZ" sz="2800" dirty="0" smtClean="0"/>
              <a:t>      </a:t>
            </a:r>
            <a:r>
              <a:rPr lang="cs-CZ" sz="2800" dirty="0" smtClean="0"/>
              <a:t>(</a:t>
            </a:r>
            <a:r>
              <a:rPr lang="cs-CZ" sz="2800" dirty="0" smtClean="0"/>
              <a:t>schéma si překresli do sešitu).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3701140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ravá složená závorka 5"/>
          <p:cNvSpPr/>
          <p:nvPr/>
        </p:nvSpPr>
        <p:spPr>
          <a:xfrm>
            <a:off x="3923928" y="3068960"/>
            <a:ext cx="360040" cy="1224136"/>
          </a:xfrm>
          <a:prstGeom prst="rightBrac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140968"/>
            <a:ext cx="4464496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 tohoto místa pomocí </a:t>
            </a:r>
            <a:r>
              <a:rPr lang="cs-CZ" sz="2800" dirty="0" err="1" smtClean="0"/>
              <a:t>krokosvorek</a:t>
            </a:r>
            <a:r>
              <a:rPr lang="cs-CZ" sz="2800" dirty="0" smtClean="0"/>
              <a:t> budeme připojovat tělesa z různých látek.</a:t>
            </a:r>
            <a:endParaRPr lang="cs-CZ" sz="2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157710" y="1484784"/>
            <a:ext cx="2176444" cy="161056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7504" y="5805264"/>
            <a:ext cx="8928992" cy="10772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Sestav si přehlednou tabulku a tělesa ze sáčku roztřiď na vodiče a </a:t>
            </a:r>
            <a:r>
              <a:rPr lang="cs-CZ" sz="3200" b="1" dirty="0" smtClean="0"/>
              <a:t>izolanty.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Snímek 5 – </a:t>
            </a:r>
            <a:r>
              <a:rPr lang="cs-CZ" dirty="0" err="1" smtClean="0"/>
              <a:t>krokosvorky</a:t>
            </a:r>
            <a:r>
              <a:rPr lang="cs-CZ" dirty="0"/>
              <a:t>:</a:t>
            </a:r>
            <a:endParaRPr lang="cs-CZ" dirty="0" smtClean="0"/>
          </a:p>
          <a:p>
            <a:r>
              <a:rPr lang="cs-CZ" dirty="0"/>
              <a:t>http://www.google.cz/imgres?q=krokosvorky&amp;hl=cs&amp;biw=1366&amp;bih=571&amp;gbv=2&amp;tbm=isch&amp;tbnid=x-zAf6liUnj9iM:&amp;imgrefurl=http://www.izisauto.cz/index.php%3Fview%3D3081&amp;docid=ienReYu-kK9CgM&amp;imgurl=http://www.izisauto.cz/photos/i2078_prev.jpg&amp;w=500&amp;h=370&amp;ei=htfgT4DPJsr-4QSZztHLDQ&amp;zoom=1</a:t>
            </a:r>
          </a:p>
          <a:p>
            <a:r>
              <a:rPr lang="cs-CZ" dirty="0" smtClean="0"/>
              <a:t>Ostatní obrázky, schémata - vlastní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289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37</cp:revision>
  <dcterms:modified xsi:type="dcterms:W3CDTF">2012-06-19T21:39:02Z</dcterms:modified>
</cp:coreProperties>
</file>