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9" r:id="rId3"/>
    <p:sldId id="272" r:id="rId4"/>
    <p:sldId id="27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45" autoAdjust="0"/>
    <p:restoredTop sz="92487" autoAdjust="0"/>
  </p:normalViewPr>
  <p:slideViewPr>
    <p:cSldViewPr>
      <p:cViewPr varScale="1">
        <p:scale>
          <a:sx n="93" d="100"/>
          <a:sy n="93" d="100"/>
        </p:scale>
        <p:origin x="-63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B0F0"/>
                </a:solidFill>
              </a:rPr>
              <a:t>Postupný            poměr 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44" y="71414"/>
            <a:ext cx="88204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   </a:t>
            </a:r>
            <a:r>
              <a:rPr lang="cs-CZ" sz="3600" b="1" dirty="0" err="1" smtClean="0">
                <a:solidFill>
                  <a:schemeClr val="bg1">
                    <a:lumMod val="50000"/>
                  </a:schemeClr>
                </a:solidFill>
              </a:rPr>
              <a:t>Páťa</a:t>
            </a: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 vložila do krabice celkem 81 modrých, červených a bílých kostek v poměru 3:2:4. Kolik je kterých?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142844" y="4357694"/>
            <a:ext cx="885831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FF0000"/>
                </a:solidFill>
              </a:rPr>
              <a:t>   Nebudeme se bát, 3:2:4 je tzv. postupný poměr, počítat s ním ale můžeme téměř jako s poměrem.</a:t>
            </a:r>
            <a:endParaRPr lang="cs-CZ" sz="4800" dirty="0">
              <a:solidFill>
                <a:srgbClr val="FF0000"/>
              </a:solidFill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2643174" y="1785926"/>
            <a:ext cx="3929090" cy="2143140"/>
            <a:chOff x="2143108" y="1928802"/>
            <a:chExt cx="3929090" cy="2143140"/>
          </a:xfrm>
        </p:grpSpPr>
        <p:sp>
          <p:nvSpPr>
            <p:cNvPr id="31" name="Krychle 30"/>
            <p:cNvSpPr/>
            <p:nvPr/>
          </p:nvSpPr>
          <p:spPr>
            <a:xfrm>
              <a:off x="2143108" y="1928802"/>
              <a:ext cx="3929090" cy="2143140"/>
            </a:xfrm>
            <a:prstGeom prst="cube">
              <a:avLst/>
            </a:prstGeom>
            <a:solidFill>
              <a:srgbClr val="CC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ovací čára 33"/>
            <p:cNvCxnSpPr/>
            <p:nvPr/>
          </p:nvCxnSpPr>
          <p:spPr>
            <a:xfrm rot="16200000" flipH="1">
              <a:off x="2418695" y="2199754"/>
              <a:ext cx="543148" cy="283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Krychle 36"/>
          <p:cNvSpPr/>
          <p:nvPr/>
        </p:nvSpPr>
        <p:spPr>
          <a:xfrm rot="20234620">
            <a:off x="9358346" y="4857760"/>
            <a:ext cx="500066" cy="500066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 rot="727801">
            <a:off x="-571536" y="2000240"/>
            <a:ext cx="500066" cy="500066"/>
          </a:xfrm>
          <a:prstGeom prst="cub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 rot="8096872">
            <a:off x="-714412" y="5500702"/>
            <a:ext cx="500066" cy="500066"/>
          </a:xfrm>
          <a:prstGeom prst="cub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0.10014 C 0.00538 -0.10777 0.01094 -0.11541 0.02656 -0.13136 C 0.04219 -0.14732 0.06441 -0.18086 0.0941 -0.19612 C 0.12379 -0.21138 0.17049 -0.22017 0.20451 -0.22341 C 0.23854 -0.22688 0.26649 -0.22526 0.29861 -0.21555 C 0.33073 -0.20583 0.37552 -0.18456 0.39705 -0.16467 C 0.41858 -0.14478 0.4224 -0.1161 0.42795 -0.09621 C 0.43351 -0.07632 0.43038 -0.0562 0.4309 -0.0451 C 0.43142 -0.034 0.43108 -0.03192 0.4309 -0.02961 " pathEditMode="relative" rAng="0" ptsTypes="aaaaaaaaA">
                                      <p:cBhvr>
                                        <p:cTn id="2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" y="-28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0.09436 C 0.01163 -0.13714 0.02326 -0.17993 0.04131 -0.22387 C 0.05902 -0.26758 0.07812 -0.31198 0.10729 -0.35708 C 0.13645 -0.40217 0.18038 -0.4586 0.21614 -0.49445 C 0.25191 -0.53006 0.28229 -0.54672 0.32204 -0.57077 C 0.3618 -0.59482 0.421 -0.62604 0.45434 -0.63945 C 0.48767 -0.65287 0.50312 -0.65217 0.52204 -0.65125 C 0.54097 -0.65032 0.5592 -0.64593 0.5677 -0.63344 C 0.57621 -0.62095 0.57257 -0.59251 0.57361 -0.57678 C 0.57465 -0.56105 0.57413 -0.55042 0.57361 -0.53955 " pathEditMode="relative" rAng="0" ptsTypes="aaaaaaaaaA">
                                      <p:cBhvr>
                                        <p:cTn id="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" y="-279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0.0976 C -0.01302 -0.19034 -0.02586 -0.28284 -0.04566 -0.35245 C -0.06545 -0.42207 -0.08993 -0.47017 -0.11909 -0.51527 C -0.14826 -0.56036 -0.18888 -0.60292 -0.22066 -0.62304 C -0.25243 -0.64316 -0.28472 -0.63761 -0.31024 -0.63668 C -0.33576 -0.63576 -0.3526 -0.62836 -0.37343 -0.61726 C -0.39427 -0.60615 -0.41857 -0.58742 -0.43524 -0.57008 C -0.45191 -0.55273 -0.46458 -0.53469 -0.47343 -0.51342 C -0.48229 -0.49214 -0.48541 -0.45467 -0.48819 -0.44288 " pathEditMode="relative" rAng="0" ptsTypes="aaaaaaaaA">
                                      <p:cBhvr>
                                        <p:cTn id="3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" y="-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70" decel="100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770" decel="100000"/>
                                        <p:tgtEl>
                                          <p:spTgt spid="2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9" grpId="0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44" y="71414"/>
            <a:ext cx="88204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   </a:t>
            </a:r>
            <a:r>
              <a:rPr lang="cs-CZ" sz="3200" b="1" dirty="0" err="1" smtClean="0">
                <a:solidFill>
                  <a:schemeClr val="bg1">
                    <a:lumMod val="50000"/>
                  </a:schemeClr>
                </a:solidFill>
              </a:rPr>
              <a:t>Páťa</a:t>
            </a:r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 vložila do krabice celkem 81 modrých, červených a bílých kostek v poměru 3:2:4. Kolik je kterých?</a:t>
            </a:r>
            <a:endParaRPr lang="cs-CZ" sz="3200" b="1" dirty="0"/>
          </a:p>
        </p:txBody>
      </p:sp>
      <p:grpSp>
        <p:nvGrpSpPr>
          <p:cNvPr id="2" name="Skupina 35"/>
          <p:cNvGrpSpPr/>
          <p:nvPr/>
        </p:nvGrpSpPr>
        <p:grpSpPr>
          <a:xfrm>
            <a:off x="2643174" y="1428736"/>
            <a:ext cx="3929090" cy="2143140"/>
            <a:chOff x="2143108" y="1928802"/>
            <a:chExt cx="3929090" cy="2143140"/>
          </a:xfrm>
        </p:grpSpPr>
        <p:sp>
          <p:nvSpPr>
            <p:cNvPr id="31" name="Krychle 30"/>
            <p:cNvSpPr/>
            <p:nvPr/>
          </p:nvSpPr>
          <p:spPr>
            <a:xfrm>
              <a:off x="2143108" y="1928802"/>
              <a:ext cx="3929090" cy="2143140"/>
            </a:xfrm>
            <a:prstGeom prst="cube">
              <a:avLst/>
            </a:prstGeom>
            <a:solidFill>
              <a:srgbClr val="CC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ovací čára 33"/>
            <p:cNvCxnSpPr/>
            <p:nvPr/>
          </p:nvCxnSpPr>
          <p:spPr>
            <a:xfrm rot="16200000" flipH="1">
              <a:off x="2418695" y="2199754"/>
              <a:ext cx="543148" cy="283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39180" y="-24"/>
            <a:ext cx="4675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Napiš si:</a:t>
            </a:r>
            <a:endParaRPr lang="cs-CZ" sz="8000" b="1" dirty="0">
              <a:solidFill>
                <a:srgbClr val="00B0F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0100" y="2714620"/>
            <a:ext cx="314327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např.:3:2:4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1472" y="1285860"/>
            <a:ext cx="82868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400" b="1" dirty="0" smtClean="0">
                <a:solidFill>
                  <a:srgbClr val="FF0000"/>
                </a:solidFill>
              </a:rPr>
              <a:t> postupný poměr porovnává 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   tři nebo více údajů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1472" y="3945443"/>
            <a:ext cx="82868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400" b="1" dirty="0" smtClean="0">
                <a:solidFill>
                  <a:srgbClr val="FF0000"/>
                </a:solidFill>
              </a:rPr>
              <a:t> lze ho rozšiřovat a krátit (i do   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   základního tvaru)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809</TotalTime>
  <Words>100</Words>
  <Application>Microsoft Office PowerPoint</Application>
  <PresentationFormat>Předvádění na obrazovce (4:3)</PresentationFormat>
  <Paragraphs>14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Postupný            poměr 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najman</cp:lastModifiedBy>
  <cp:revision>223</cp:revision>
  <dcterms:modified xsi:type="dcterms:W3CDTF">2011-02-22T09:12:34Z</dcterms:modified>
</cp:coreProperties>
</file>