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</p:sldIdLst>
  <p:sldSz cx="9144000" cy="6858000" type="screen4x3"/>
  <p:notesSz cx="6735763" cy="98694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3"/>
    <p:penClr>
      <a:srgbClr val="FF0000"/>
    </p:penClr>
  </p:showPr>
  <p:clrMru>
    <a:srgbClr val="969696"/>
    <a:srgbClr val="CC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45" autoAdjust="0"/>
    <p:restoredTop sz="92487" autoAdjust="0"/>
  </p:normalViewPr>
  <p:slideViewPr>
    <p:cSldViewPr>
      <p:cViewPr varScale="1">
        <p:scale>
          <a:sx n="93" d="100"/>
          <a:sy n="93" d="100"/>
        </p:scale>
        <p:origin x="-63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9.12.2010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r>
              <a:rPr lang="cs-CZ" sz="9600" b="1" dirty="0" err="1" smtClean="0">
                <a:solidFill>
                  <a:srgbClr val="00B0F0"/>
                </a:solidFill>
              </a:rPr>
              <a:t>Osmisměrka</a:t>
            </a:r>
            <a:r>
              <a:rPr lang="cs-CZ" sz="9600" b="1" dirty="0" smtClean="0">
                <a:solidFill>
                  <a:srgbClr val="00B0F0"/>
                </a:solidFill>
              </a:rPr>
              <a:t>:</a:t>
            </a:r>
            <a:br>
              <a:rPr lang="cs-CZ" sz="9600" b="1" dirty="0" smtClean="0">
                <a:solidFill>
                  <a:srgbClr val="00B0F0"/>
                </a:solidFill>
              </a:rPr>
            </a:br>
            <a:r>
              <a:rPr lang="cs-CZ" sz="9600" b="1" dirty="0" smtClean="0">
                <a:solidFill>
                  <a:srgbClr val="00B0F0"/>
                </a:solidFill>
              </a:rPr>
              <a:t>poměr 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85720" y="142852"/>
          <a:ext cx="4071970" cy="4031750"/>
        </p:xfrm>
        <a:graphic>
          <a:graphicData uri="http://schemas.openxmlformats.org/drawingml/2006/table">
            <a:tbl>
              <a:tblPr/>
              <a:tblGrid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</a:tblGrid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14282" y="4143380"/>
            <a:ext cx="88582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Vynásobit oba členy poměru stejným číslem znamená 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00B0F0"/>
                </a:solidFill>
              </a:rPr>
              <a:t>Máš poměr 2:5, jak se nazývá poměr 5:2?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Jak se nazývá poměr 2:3:6?</a:t>
            </a:r>
          </a:p>
          <a:p>
            <a:pPr marL="342900" indent="-342900">
              <a:buFont typeface="+mj-lt"/>
              <a:buAutoNum type="arabicPeriod"/>
            </a:pPr>
            <a:r>
              <a:rPr lang="pt-BR" sz="2800" dirty="0" smtClean="0">
                <a:solidFill>
                  <a:srgbClr val="00B0F0"/>
                </a:solidFill>
              </a:rPr>
              <a:t>Čísla 4 a 7 jsou … poměru 4:7.</a:t>
            </a:r>
            <a:endParaRPr lang="cs-CZ" sz="2800" dirty="0" smtClean="0">
              <a:solidFill>
                <a:srgbClr val="00B0F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Vydělit oba členy poměru stejným číslem znamená 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rgbClr val="00B0F0"/>
                </a:solidFill>
              </a:rPr>
              <a:t>2:3 je …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57818" y="142852"/>
            <a:ext cx="350046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Urči jedním slovem šest pojmů popsaných pod </a:t>
            </a:r>
            <a:r>
              <a:rPr lang="cs-CZ" sz="3200" dirty="0" err="1" smtClean="0"/>
              <a:t>osmisměrkou</a:t>
            </a:r>
            <a:r>
              <a:rPr lang="cs-CZ" sz="3200" dirty="0" smtClean="0"/>
              <a:t> a potom je najdi (všechny pojmy jsou zapsané bez háčků a čárek).</a:t>
            </a: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43042" y="857228"/>
          <a:ext cx="6072230" cy="5857920"/>
        </p:xfrm>
        <a:graphic>
          <a:graphicData uri="http://schemas.openxmlformats.org/drawingml/2006/table">
            <a:tbl>
              <a:tblPr/>
              <a:tblGrid>
                <a:gridCol w="607223"/>
                <a:gridCol w="607223"/>
                <a:gridCol w="607223"/>
                <a:gridCol w="607223"/>
                <a:gridCol w="607223"/>
                <a:gridCol w="607223"/>
                <a:gridCol w="607223"/>
                <a:gridCol w="607223"/>
                <a:gridCol w="607223"/>
                <a:gridCol w="607223"/>
              </a:tblGrid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FF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79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FF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-2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Našli jste všechny? Zkontrolujte:</a:t>
            </a:r>
            <a:endParaRPr lang="cs-CZ" sz="4800" b="1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460051" y="5214156"/>
            <a:ext cx="2571768" cy="1588"/>
          </a:xfrm>
          <a:prstGeom prst="straightConnector1">
            <a:avLst/>
          </a:prstGeom>
          <a:ln w="444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215076" y="4356900"/>
            <a:ext cx="4286280" cy="1588"/>
          </a:xfrm>
          <a:prstGeom prst="straightConnector1">
            <a:avLst/>
          </a:prstGeom>
          <a:ln w="444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2270245" y="4035429"/>
            <a:ext cx="3786214" cy="1588"/>
          </a:xfrm>
          <a:prstGeom prst="straightConnector1">
            <a:avLst/>
          </a:prstGeom>
          <a:ln w="444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357554" y="1000108"/>
            <a:ext cx="4214842" cy="4143404"/>
          </a:xfrm>
          <a:prstGeom prst="straightConnector1">
            <a:avLst/>
          </a:prstGeom>
          <a:ln w="44450">
            <a:solidFill>
              <a:srgbClr val="96969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1857356" y="1000108"/>
            <a:ext cx="5429288" cy="5286412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6200000" flipV="1">
            <a:off x="4679158" y="5250668"/>
            <a:ext cx="2643206" cy="2"/>
          </a:xfrm>
          <a:prstGeom prst="straightConnector1">
            <a:avLst/>
          </a:prstGeom>
          <a:ln w="444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85720" y="142852"/>
          <a:ext cx="4071970" cy="4031750"/>
        </p:xfrm>
        <a:graphic>
          <a:graphicData uri="http://schemas.openxmlformats.org/drawingml/2006/table">
            <a:tbl>
              <a:tblPr/>
              <a:tblGrid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</a:tblGrid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005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6935" marR="6935" marT="693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14282" y="4143380"/>
            <a:ext cx="885828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Vynásobit oba členy poměru stejným číslem znamená 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Máš poměr 2:5, jak se nazývá poměr 5:2?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Jak se nazývá poměr 2:3:6?</a:t>
            </a:r>
          </a:p>
          <a:p>
            <a:pPr marL="342900" indent="-342900">
              <a:buFont typeface="+mj-lt"/>
              <a:buAutoNum type="arabicPeriod"/>
            </a:pPr>
            <a:r>
              <a:rPr lang="pt-BR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Čísla 4 a 7 jsou … poměru 4:7.</a:t>
            </a:r>
            <a:endParaRPr lang="cs-CZ" sz="2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Vydělit oba členy poměru stejným číslem znamená 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2:3 je …</a:t>
            </a:r>
            <a:endParaRPr lang="cs-CZ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57818" y="142852"/>
            <a:ext cx="350046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 Urči </a:t>
            </a:r>
            <a:r>
              <a:rPr lang="cs-CZ" sz="3000" dirty="0" smtClean="0"/>
              <a:t>jedním slovem šest pojmů popsaných pod </a:t>
            </a:r>
            <a:r>
              <a:rPr lang="cs-CZ" sz="3000" dirty="0" err="1" smtClean="0"/>
              <a:t>osmisměrkou</a:t>
            </a:r>
            <a:r>
              <a:rPr lang="cs-CZ" sz="3000" dirty="0" smtClean="0"/>
              <a:t> </a:t>
            </a:r>
            <a:r>
              <a:rPr lang="cs-CZ" sz="3000" dirty="0" smtClean="0"/>
              <a:t>            a </a:t>
            </a:r>
            <a:r>
              <a:rPr lang="cs-CZ" sz="3000" dirty="0" smtClean="0"/>
              <a:t>potom je najdi (všechny pojmy jsou zapsané bez háčků </a:t>
            </a:r>
            <a:r>
              <a:rPr lang="cs-CZ" sz="3000" dirty="0" smtClean="0"/>
              <a:t>   a čárek – </a:t>
            </a:r>
            <a:r>
              <a:rPr lang="cs-CZ" sz="3000" b="1" dirty="0" smtClean="0"/>
              <a:t>doplň je</a:t>
            </a:r>
            <a:r>
              <a:rPr lang="cs-CZ" sz="3000" dirty="0" smtClean="0"/>
              <a:t>).</a:t>
            </a:r>
            <a:endParaRPr lang="cs-CZ" sz="3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857</TotalTime>
  <Words>450</Words>
  <Application>Microsoft Office PowerPoint</Application>
  <PresentationFormat>Předvádění na obrazovce (4:3)</PresentationFormat>
  <Paragraphs>320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Osmisměrka: poměr 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235</cp:revision>
  <dcterms:modified xsi:type="dcterms:W3CDTF">2010-12-09T07:37:00Z</dcterms:modified>
</cp:coreProperties>
</file>