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89" autoAdjust="0"/>
  </p:normalViewPr>
  <p:slideViewPr>
    <p:cSldViewPr>
      <p:cViewPr varScale="1">
        <p:scale>
          <a:sx n="94" d="100"/>
          <a:sy n="94" d="100"/>
        </p:scale>
        <p:origin x="-48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3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3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5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4" y="273055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5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3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3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5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Kvíz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0043" y="59952"/>
          <a:ext cx="8929718" cy="6655196"/>
        </p:xfrm>
        <a:graphic>
          <a:graphicData uri="http://schemas.openxmlformats.org/drawingml/2006/table">
            <a:tbl>
              <a:tblPr/>
              <a:tblGrid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  <a:gridCol w="637837"/>
              </a:tblGrid>
              <a:tr h="928694">
                <a:tc gridSpan="2"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návod: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2">
                  <a:txBody>
                    <a:bodyPr/>
                    <a:lstStyle/>
                    <a:p>
                      <a:pPr algn="l" fontAlgn="t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Do každého řádku tabulky napiš výsledek úloh a) až f) ve tvaru trojciferného čísla (1 = 001).</a:t>
                      </a:r>
                      <a:b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</a:br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2. 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Písmena do tajenky najdeš v dekódovací tabulce (označeným číslicím výsledků odpovídají příslušná písmena).</a:t>
                      </a:r>
                      <a:b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</a:br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Nalezená písmena piš postupně do tabulky "tajenka", dopiš případné háčky a čárky.</a:t>
                      </a:r>
                    </a:p>
                  </a:txBody>
                  <a:tcPr marL="5467" marR="5467" marT="5466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92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a)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Zapiš druhý člen poměru, který získáš rozšířením poměru 5:3 číslem 7.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III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VII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</a:tr>
              <a:tr h="61518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>
                          <a:solidFill>
                            <a:srgbClr val="7030A0"/>
                          </a:solidFill>
                          <a:latin typeface="Calibri"/>
                        </a:rPr>
                        <a:t>b) 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7030A0"/>
                          </a:solidFill>
                          <a:latin typeface="Calibri"/>
                        </a:rPr>
                        <a:t>Jaká je skutečná vzdálenost dvou míst (v km), </a:t>
                      </a:r>
                      <a:br>
                        <a:rPr lang="cs-CZ" sz="1600" b="1" i="0" u="none" strike="noStrike" dirty="0">
                          <a:solidFill>
                            <a:srgbClr val="7030A0"/>
                          </a:solidFill>
                          <a:latin typeface="Calibri"/>
                        </a:rPr>
                      </a:br>
                      <a:r>
                        <a:rPr lang="cs-CZ" sz="1600" b="1" i="0" u="none" strike="noStrike" dirty="0">
                          <a:solidFill>
                            <a:srgbClr val="7030A0"/>
                          </a:solidFill>
                          <a:latin typeface="Calibri"/>
                        </a:rPr>
                        <a:t>je-li jejich vzdálenost na mapě 17 cm (měřítko mapy -  1:200 000).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II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IV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c)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Kolikrát menší je délka pozemku na plánu než délka ve skutečnosti? </a:t>
                      </a:r>
                      <a:br>
                        <a:rPr lang="cs-CZ" sz="1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</a:br>
                      <a:r>
                        <a:rPr lang="cs-CZ" sz="1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Plán má měřítko 1:800, délka pozemku ve skutečnosti je 160 m.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VI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V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>
                          <a:solidFill>
                            <a:srgbClr val="7030A0"/>
                          </a:solidFill>
                          <a:latin typeface="Calibri"/>
                        </a:rPr>
                        <a:t>d)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7030A0"/>
                          </a:solidFill>
                          <a:latin typeface="Calibri"/>
                        </a:rPr>
                        <a:t>Čtvercový pozemek má délku strany 21 m. Rýsuješ jeho plánek v poměru 1:300. Jakou délku strany bude mít narýsovaný čtverec (v cm)?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VIII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</a:tr>
              <a:tr h="5992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e)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Kolik desetinných míst oddělíš v měřítku,</a:t>
                      </a:r>
                      <a:br>
                        <a:rPr lang="cs-CZ" sz="1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</a:br>
                      <a:r>
                        <a:rPr lang="cs-CZ" sz="1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určuješ-li kolik km je 1 cm na mapě?</a:t>
                      </a:r>
                    </a:p>
                  </a:txBody>
                  <a:tcPr marL="5467" marR="5467" marT="5466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I</a:t>
                      </a:r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 marL="5467" marR="5467" marT="5466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D9C3"/>
                    </a:solidFill>
                  </a:tcPr>
                </a:tc>
              </a:tr>
              <a:tr h="116692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12738">
                <a:tc gridSpan="10">
                  <a:txBody>
                    <a:bodyPr/>
                    <a:lstStyle/>
                    <a:p>
                      <a:pPr algn="ctr" fontAlgn="ctr"/>
                      <a:r>
                        <a:rPr lang="cs-CZ" sz="1600" b="1" i="0" u="none" strike="noStrike" dirty="0">
                          <a:solidFill>
                            <a:srgbClr val="7030A0"/>
                          </a:solidFill>
                          <a:latin typeface="Calibri"/>
                        </a:rPr>
                        <a:t>dekódovací tabulka výsledků</a:t>
                      </a:r>
                    </a:p>
                  </a:txBody>
                  <a:tcPr marL="5467" marR="5467" marT="54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916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</a:p>
                  </a:txBody>
                  <a:tcPr marL="5467" marR="5467" marT="54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916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5467" marR="5467" marT="54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6039"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3808">
                <a:tc gridSpan="8"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tajenka</a:t>
                      </a:r>
                    </a:p>
                  </a:txBody>
                  <a:tcPr marL="5467" marR="5467" marT="54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746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I.</a:t>
                      </a:r>
                    </a:p>
                  </a:txBody>
                  <a:tcPr marL="5467" marR="5467" marT="546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II.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III.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IV.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V.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VI.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VII.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VIII.</a:t>
                      </a:r>
                    </a:p>
                  </a:txBody>
                  <a:tcPr marL="5467" marR="5467" marT="546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857"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5467" marR="5467" marT="546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5467" marR="5467" marT="54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215206" y="1058275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15206" y="164305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68841" y="227272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86710" y="227272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52025" y="292893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9894" y="292893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58148" y="3558605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76017" y="3558605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468841" y="1058275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86710" y="1058275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468841" y="164305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4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86710" y="164305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3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15206" y="227272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01090" y="292893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7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501090" y="3558605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4975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2844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67917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86050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03919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28992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00496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43438" y="6201811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5469 -0.21597 L -1.94444E-6 -7.40741E-7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" y="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837 -0.21597 L -4.72222E-6 -7.40741E-7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21597 L 2.77778E-6 -7.40741E-7 " pathEditMode="relative" rAng="0" ptsTypes="AA">
                                      <p:cBhvr>
                                        <p:cTn id="1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945 -0.21597 L -1.66667E-6 -7.40741E-7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8871 -0.21597 L -4.44444E-6 -7.40741E-7 " pathEditMode="relative" rAng="0" ptsTypes="AA">
                                      <p:cBhvr>
                                        <p:cTn id="1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" y="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0468 -0.23079 L 4.44444E-6 1.11111E-6 " pathEditMode="relative" rAng="0" ptsTypes="AA">
                                      <p:cBhvr>
                                        <p:cTn id="1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4653 -0.22037 L -2.77778E-7 1.11111E-6 " pathEditMode="relative" rAng="0" ptsTypes="AA">
                                      <p:cBhvr>
                                        <p:cTn id="1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-0.21597 L 5.55556E-7 -7.40741E-7 " pathEditMode="relative" rAng="0" ptsTypes="AA">
                                      <p:cBhvr>
                                        <p:cTn id="1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197</Words>
  <Application>Microsoft Office PowerPoint</Application>
  <PresentationFormat>Předvádění na obrazovce (4:3)</PresentationFormat>
  <Paragraphs>93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Kvíz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23</cp:revision>
  <dcterms:modified xsi:type="dcterms:W3CDTF">2011-02-22T09:16:39Z</dcterms:modified>
</cp:coreProperties>
</file>