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4" r:id="rId5"/>
  </p:sldIdLst>
  <p:sldSz cx="9144000" cy="6858000" type="screen4x3"/>
  <p:notesSz cx="6735763" cy="98694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3"/>
    <p:penClr>
      <a:srgbClr val="FF0000"/>
    </p:penClr>
  </p:showPr>
  <p:clrMru>
    <a:srgbClr val="969696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45" autoAdjust="0"/>
    <p:restoredTop sz="92487" autoAdjust="0"/>
  </p:normalViewPr>
  <p:slideViewPr>
    <p:cSldViewPr>
      <p:cViewPr varScale="1">
        <p:scale>
          <a:sx n="67" d="100"/>
          <a:sy n="67" d="100"/>
        </p:scale>
        <p:origin x="-160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r>
              <a:rPr lang="cs-CZ" sz="9600" b="1" dirty="0" err="1" smtClean="0">
                <a:solidFill>
                  <a:srgbClr val="00B0F0"/>
                </a:solidFill>
              </a:rPr>
              <a:t>Osmisměrka</a:t>
            </a:r>
            <a:r>
              <a:rPr lang="cs-CZ" sz="9600" b="1" dirty="0" smtClean="0">
                <a:solidFill>
                  <a:srgbClr val="00B0F0"/>
                </a:solidFill>
              </a:rPr>
              <a:t>:</a:t>
            </a:r>
            <a:br>
              <a:rPr lang="cs-CZ" sz="9600" b="1" dirty="0" smtClean="0">
                <a:solidFill>
                  <a:srgbClr val="00B0F0"/>
                </a:solidFill>
              </a:rPr>
            </a:br>
            <a:r>
              <a:rPr lang="cs-CZ" sz="9600" b="1" dirty="0" smtClean="0">
                <a:solidFill>
                  <a:srgbClr val="00B0F0"/>
                </a:solidFill>
              </a:rPr>
              <a:t>procenta 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339752" y="4869160"/>
            <a:ext cx="4352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smtClean="0"/>
              <a:t>VY_32_INOVACE_40_procenta_</a:t>
            </a:r>
            <a:r>
              <a:rPr lang="cs-CZ" b="1" dirty="0" err="1" smtClean="0"/>
              <a:t>osmismerka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85720" y="142852"/>
          <a:ext cx="4071970" cy="4031750"/>
        </p:xfrm>
        <a:graphic>
          <a:graphicData uri="http://schemas.openxmlformats.org/drawingml/2006/table">
            <a:tbl>
              <a:tblPr/>
              <a:tblGrid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</a:tblGrid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2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14282" y="4143380"/>
            <a:ext cx="88582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50 %:	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00B0F0"/>
                </a:solidFill>
              </a:rPr>
              <a:t>setina z celku: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25 %: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00B0F0"/>
                </a:solidFill>
              </a:rPr>
              <a:t>původní stav / plán / 100 %: 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20 %: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00B0F0"/>
                </a:solidFill>
              </a:rPr>
              <a:t>díl z celku daný počtem procent: </a:t>
            </a:r>
            <a:r>
              <a:rPr lang="cs-CZ" sz="2800" dirty="0" smtClean="0"/>
              <a:t>procentová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142852"/>
            <a:ext cx="41044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    Zapiš do „chlívečků“ jedním slovem uvedená hesla               a potom je najdi            v </a:t>
            </a:r>
            <a:r>
              <a:rPr lang="cs-CZ" sz="3200" dirty="0" err="1" smtClean="0"/>
              <a:t>osmisměrce</a:t>
            </a:r>
            <a:r>
              <a:rPr lang="cs-CZ" sz="3200" dirty="0" smtClean="0"/>
              <a:t> (všechna slova jsou zapsaná bez háčků a čárek).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475656" y="422108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422108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95736" y="422108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55776" y="422108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15816" y="422108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856" y="422108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35896" y="422108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95936" y="422108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699792" y="4653136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059832" y="4653136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19872" y="4653136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79912" y="4653136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139952" y="4653136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99992" y="4653136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860032" y="4653136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20072" y="4653136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475656" y="5085184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835696" y="5085184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95736" y="5085184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555776" y="5085184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915816" y="5085184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275856" y="5085184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635896" y="5085184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995936" y="5085184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716016" y="5517232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076056" y="5517232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436096" y="5517232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796136" y="5517232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156176" y="5517232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516216" y="5517232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475656" y="5949280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835696" y="5949280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195736" y="5949280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555776" y="5949280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915816" y="5949280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275856" y="5949280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164288" y="638132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7524328" y="638132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884368" y="638132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8244408" y="6381328"/>
            <a:ext cx="360040" cy="36004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1475656" y="417165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500" dirty="0" smtClean="0">
                <a:solidFill>
                  <a:srgbClr val="7030A0"/>
                </a:solidFill>
              </a:rPr>
              <a:t>POLOVINA</a:t>
            </a:r>
            <a:endParaRPr lang="cs-CZ" sz="2400" b="1" spc="1500" dirty="0">
              <a:solidFill>
                <a:srgbClr val="7030A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688503" y="4600941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500" dirty="0" smtClean="0">
                <a:solidFill>
                  <a:srgbClr val="FF0000"/>
                </a:solidFill>
              </a:rPr>
              <a:t>PROCENTO</a:t>
            </a:r>
            <a:endParaRPr lang="cs-CZ" sz="2400" b="1" spc="1500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464367" y="503575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600" dirty="0" smtClean="0">
                <a:solidFill>
                  <a:srgbClr val="7030A0"/>
                </a:solidFill>
              </a:rPr>
              <a:t>ČTVRTINA</a:t>
            </a:r>
            <a:endParaRPr lang="cs-CZ" sz="2400" b="1" spc="1600" dirty="0">
              <a:solidFill>
                <a:srgbClr val="7030A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716016" y="549890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600" dirty="0" smtClean="0">
                <a:solidFill>
                  <a:srgbClr val="FF0000"/>
                </a:solidFill>
              </a:rPr>
              <a:t>ZÁKLAD</a:t>
            </a:r>
            <a:endParaRPr lang="cs-CZ" sz="2400" b="1" spc="1600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525086" y="5919663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600" dirty="0" smtClean="0">
                <a:solidFill>
                  <a:srgbClr val="7030A0"/>
                </a:solidFill>
              </a:rPr>
              <a:t>PĚTINA</a:t>
            </a:r>
            <a:endParaRPr lang="cs-CZ" sz="2400" b="1" spc="1600" dirty="0">
              <a:solidFill>
                <a:srgbClr val="7030A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164288" y="635875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600" dirty="0" smtClean="0">
                <a:solidFill>
                  <a:srgbClr val="FF0000"/>
                </a:solidFill>
              </a:rPr>
              <a:t>ČÁST</a:t>
            </a:r>
            <a:endParaRPr lang="cs-CZ" sz="2400" b="1" spc="1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8" grpId="0"/>
      <p:bldP spid="53" grpId="0"/>
      <p:bldP spid="5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971600" y="887806"/>
          <a:ext cx="5616620" cy="5582060"/>
        </p:xfrm>
        <a:graphic>
          <a:graphicData uri="http://schemas.openxmlformats.org/drawingml/2006/table">
            <a:tbl>
              <a:tblPr/>
              <a:tblGrid>
                <a:gridCol w="561662"/>
                <a:gridCol w="561662"/>
                <a:gridCol w="561662"/>
                <a:gridCol w="561662"/>
                <a:gridCol w="561662"/>
                <a:gridCol w="561662"/>
                <a:gridCol w="561662"/>
                <a:gridCol w="561662"/>
                <a:gridCol w="561662"/>
                <a:gridCol w="561662"/>
              </a:tblGrid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11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66" marR="9566" marT="95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-2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Našli jste všechny? Zkontrolujte:</a:t>
            </a:r>
            <a:endParaRPr lang="cs-CZ" sz="4800" b="1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405002" y="5362956"/>
            <a:ext cx="1995704" cy="1588"/>
          </a:xfrm>
          <a:prstGeom prst="straightConnector1">
            <a:avLst/>
          </a:prstGeom>
          <a:ln w="444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-234642" y="3771146"/>
            <a:ext cx="4286280" cy="1588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3419873" y="5229200"/>
            <a:ext cx="3097932" cy="1588"/>
          </a:xfrm>
          <a:prstGeom prst="straightConnector1">
            <a:avLst/>
          </a:prstGeom>
          <a:ln w="444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1500070" y="3176840"/>
            <a:ext cx="4392656" cy="432"/>
          </a:xfrm>
          <a:prstGeom prst="straightConnector1">
            <a:avLst/>
          </a:prstGeom>
          <a:ln w="44450"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2123728" y="1052736"/>
            <a:ext cx="4277160" cy="4176464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 flipH="1" flipV="1">
            <a:off x="3768309" y="2565255"/>
            <a:ext cx="3180306" cy="11252"/>
          </a:xfrm>
          <a:prstGeom prst="straightConnector1">
            <a:avLst/>
          </a:prstGeom>
          <a:ln w="444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jekt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7" y="44624"/>
            <a:ext cx="4248472" cy="3282573"/>
          </a:xfrm>
          <a:prstGeom prst="rect">
            <a:avLst/>
          </a:prstGeom>
          <a:noFill/>
        </p:spPr>
      </p:pic>
      <p:pic>
        <p:nvPicPr>
          <p:cNvPr id="3" name="Objekt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4624"/>
            <a:ext cx="4248472" cy="3282573"/>
          </a:xfrm>
          <a:prstGeom prst="rect">
            <a:avLst/>
          </a:prstGeom>
          <a:noFill/>
        </p:spPr>
      </p:pic>
      <p:pic>
        <p:nvPicPr>
          <p:cNvPr id="4" name="Objekt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3530803"/>
            <a:ext cx="4248472" cy="3282573"/>
          </a:xfrm>
          <a:prstGeom prst="rect">
            <a:avLst/>
          </a:prstGeom>
          <a:noFill/>
        </p:spPr>
      </p:pic>
      <p:pic>
        <p:nvPicPr>
          <p:cNvPr id="5" name="Objekt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5" y="3530803"/>
            <a:ext cx="4248472" cy="328257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924</TotalTime>
  <Words>249</Words>
  <Application>Microsoft Office PowerPoint</Application>
  <PresentationFormat>Předvádění na obrazovce (4:3)</PresentationFormat>
  <Paragraphs>220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Osmisměrka: procenta 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267</cp:revision>
  <dcterms:modified xsi:type="dcterms:W3CDTF">2011-06-07T10:41:49Z</dcterms:modified>
</cp:coreProperties>
</file>